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1" r:id="rId4"/>
    <p:sldMasterId id="2147483695" r:id="rId5"/>
  </p:sldMasterIdLst>
  <p:notesMasterIdLst>
    <p:notesMasterId r:id="rId36"/>
  </p:notesMasterIdLst>
  <p:handoutMasterIdLst>
    <p:handoutMasterId r:id="rId37"/>
  </p:handoutMasterIdLst>
  <p:sldIdLst>
    <p:sldId id="340" r:id="rId6"/>
    <p:sldId id="421" r:id="rId7"/>
    <p:sldId id="426" r:id="rId8"/>
    <p:sldId id="411" r:id="rId9"/>
    <p:sldId id="409" r:id="rId10"/>
    <p:sldId id="410" r:id="rId11"/>
    <p:sldId id="341" r:id="rId12"/>
    <p:sldId id="342" r:id="rId13"/>
    <p:sldId id="343" r:id="rId14"/>
    <p:sldId id="427" r:id="rId15"/>
    <p:sldId id="345" r:id="rId16"/>
    <p:sldId id="346" r:id="rId17"/>
    <p:sldId id="347" r:id="rId18"/>
    <p:sldId id="349" r:id="rId19"/>
    <p:sldId id="412" r:id="rId20"/>
    <p:sldId id="413" r:id="rId21"/>
    <p:sldId id="414" r:id="rId22"/>
    <p:sldId id="415" r:id="rId23"/>
    <p:sldId id="416" r:id="rId24"/>
    <p:sldId id="417" r:id="rId25"/>
    <p:sldId id="418" r:id="rId26"/>
    <p:sldId id="419" r:id="rId27"/>
    <p:sldId id="420" r:id="rId28"/>
    <p:sldId id="399" r:id="rId29"/>
    <p:sldId id="395" r:id="rId30"/>
    <p:sldId id="404" r:id="rId31"/>
    <p:sldId id="425" r:id="rId32"/>
    <p:sldId id="408" r:id="rId33"/>
    <p:sldId id="407" r:id="rId34"/>
    <p:sldId id="268" r:id="rId35"/>
  </p:sldIdLst>
  <p:sldSz cx="18288000" cy="10287000"/>
  <p:notesSz cx="6858000" cy="9144000"/>
  <p:defaultTextStyle>
    <a:defPPr rtl="0">
      <a:defRPr lang="de-DE"/>
    </a:defPPr>
    <a:lvl1pPr marL="0" algn="l" defTabSz="914400" rtl="0" eaLnBrk="1" latinLnBrk="0" hangingPunct="1">
      <a:defRPr sz="3600" kern="1200">
        <a:solidFill>
          <a:schemeClr val="tx1"/>
        </a:solidFill>
        <a:latin typeface="+mn-lt"/>
        <a:ea typeface="+mn-ea"/>
        <a:cs typeface="+mn-cs"/>
      </a:defRPr>
    </a:lvl1pPr>
    <a:lvl2pPr marL="914400" algn="l" defTabSz="914400" rtl="0" eaLnBrk="1" latinLnBrk="0" hangingPunct="1">
      <a:defRPr sz="3600" kern="1200">
        <a:solidFill>
          <a:schemeClr val="tx1"/>
        </a:solidFill>
        <a:latin typeface="+mn-lt"/>
        <a:ea typeface="+mn-ea"/>
        <a:cs typeface="+mn-cs"/>
      </a:defRPr>
    </a:lvl2pPr>
    <a:lvl3pPr marL="1828800" algn="l" defTabSz="914400" rtl="0" eaLnBrk="1" latinLnBrk="0" hangingPunct="1">
      <a:defRPr sz="3600" kern="1200">
        <a:solidFill>
          <a:schemeClr val="tx1"/>
        </a:solidFill>
        <a:latin typeface="+mn-lt"/>
        <a:ea typeface="+mn-ea"/>
        <a:cs typeface="+mn-cs"/>
      </a:defRPr>
    </a:lvl3pPr>
    <a:lvl4pPr marL="2743200" algn="l" defTabSz="914400" rtl="0" eaLnBrk="1" latinLnBrk="0" hangingPunct="1">
      <a:defRPr sz="3600" kern="1200">
        <a:solidFill>
          <a:schemeClr val="tx1"/>
        </a:solidFill>
        <a:latin typeface="+mn-lt"/>
        <a:ea typeface="+mn-ea"/>
        <a:cs typeface="+mn-cs"/>
      </a:defRPr>
    </a:lvl4pPr>
    <a:lvl5pPr marL="3657600" algn="l" defTabSz="914400" rtl="0" eaLnBrk="1" latinLnBrk="0" hangingPunct="1">
      <a:defRPr sz="3600" kern="1200">
        <a:solidFill>
          <a:schemeClr val="tx1"/>
        </a:solidFill>
        <a:latin typeface="+mn-lt"/>
        <a:ea typeface="+mn-ea"/>
        <a:cs typeface="+mn-cs"/>
      </a:defRPr>
    </a:lvl5pPr>
    <a:lvl6pPr marL="4572000" algn="l" defTabSz="914400" rtl="0" eaLnBrk="1" latinLnBrk="0" hangingPunct="1">
      <a:defRPr sz="3600" kern="1200">
        <a:solidFill>
          <a:schemeClr val="tx1"/>
        </a:solidFill>
        <a:latin typeface="+mn-lt"/>
        <a:ea typeface="+mn-ea"/>
        <a:cs typeface="+mn-cs"/>
      </a:defRPr>
    </a:lvl6pPr>
    <a:lvl7pPr marL="5486400" algn="l" defTabSz="914400" rtl="0" eaLnBrk="1" latinLnBrk="0" hangingPunct="1">
      <a:defRPr sz="3600" kern="1200">
        <a:solidFill>
          <a:schemeClr val="tx1"/>
        </a:solidFill>
        <a:latin typeface="+mn-lt"/>
        <a:ea typeface="+mn-ea"/>
        <a:cs typeface="+mn-cs"/>
      </a:defRPr>
    </a:lvl7pPr>
    <a:lvl8pPr marL="6400800" algn="l" defTabSz="914400" rtl="0" eaLnBrk="1" latinLnBrk="0" hangingPunct="1">
      <a:defRPr sz="3600" kern="1200">
        <a:solidFill>
          <a:schemeClr val="tx1"/>
        </a:solidFill>
        <a:latin typeface="+mn-lt"/>
        <a:ea typeface="+mn-ea"/>
        <a:cs typeface="+mn-cs"/>
      </a:defRPr>
    </a:lvl8pPr>
    <a:lvl9pPr marL="7315200" algn="l" defTabSz="914400" rtl="0" eaLnBrk="1" latinLnBrk="0" hangingPunct="1">
      <a:defRPr sz="3600" kern="1200">
        <a:solidFill>
          <a:schemeClr val="tx1"/>
        </a:solidFill>
        <a:latin typeface="+mn-lt"/>
        <a:ea typeface="+mn-ea"/>
        <a:cs typeface="+mn-cs"/>
      </a:defRPr>
    </a:lvl9pPr>
  </p:defaultTextStyle>
  <p:extLst>
    <p:ext uri="{521415D9-36F7-43E2-AB2F-B90AF26B5E84}">
      <p14:sectionLst xmlns:p14="http://schemas.microsoft.com/office/powerpoint/2010/main">
        <p14:section name="READ ME FIRST" id="{62268FDD-AE08-415C-AA53-A6F526B150DF}">
          <p14:sldIdLst/>
        </p14:section>
        <p14:section name="Presentation" id="{C1025B7F-A7BA-4FCF-9071-D80D370D1345}">
          <p14:sldIdLst>
            <p14:sldId id="340"/>
            <p14:sldId id="421"/>
            <p14:sldId id="426"/>
            <p14:sldId id="411"/>
            <p14:sldId id="409"/>
            <p14:sldId id="410"/>
            <p14:sldId id="341"/>
            <p14:sldId id="342"/>
            <p14:sldId id="343"/>
            <p14:sldId id="427"/>
            <p14:sldId id="345"/>
            <p14:sldId id="346"/>
            <p14:sldId id="347"/>
            <p14:sldId id="349"/>
            <p14:sldId id="412"/>
            <p14:sldId id="413"/>
            <p14:sldId id="414"/>
            <p14:sldId id="415"/>
            <p14:sldId id="416"/>
            <p14:sldId id="417"/>
            <p14:sldId id="418"/>
            <p14:sldId id="419"/>
            <p14:sldId id="420"/>
            <p14:sldId id="399"/>
            <p14:sldId id="395"/>
            <p14:sldId id="404"/>
            <p14:sldId id="425"/>
            <p14:sldId id="408"/>
            <p14:sldId id="407"/>
            <p14:sldId id="26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50000EE-4C31-074B-955C-2BFC084CB8B6}" v="1" dt="2024-03-01T17:02:48.62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630" autoAdjust="0"/>
    <p:restoredTop sz="96238" autoAdjust="0"/>
  </p:normalViewPr>
  <p:slideViewPr>
    <p:cSldViewPr snapToGrid="0" showGuides="1">
      <p:cViewPr varScale="1">
        <p:scale>
          <a:sx n="72" d="100"/>
          <a:sy n="72" d="100"/>
        </p:scale>
        <p:origin x="228" y="54"/>
      </p:cViewPr>
      <p:guideLst/>
    </p:cSldViewPr>
  </p:slideViewPr>
  <p:outlineViewPr>
    <p:cViewPr>
      <p:scale>
        <a:sx n="33" d="100"/>
        <a:sy n="33" d="100"/>
      </p:scale>
      <p:origin x="0" y="-92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72" d="100"/>
          <a:sy n="72" d="100"/>
        </p:scale>
        <p:origin x="3592" y="21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ryn Johnson" userId="5b537da3-8fe8-412d-8c65-21230afc46da" providerId="ADAL" clId="{708B648E-1A90-F14D-BB77-7B75EEA0E171}"/>
    <pc:docChg chg="custSel addSld delSld modSld modSection">
      <pc:chgData name="Karyn Johnson" userId="5b537da3-8fe8-412d-8c65-21230afc46da" providerId="ADAL" clId="{708B648E-1A90-F14D-BB77-7B75EEA0E171}" dt="2023-11-09T18:18:38.568" v="22" actId="1076"/>
      <pc:docMkLst>
        <pc:docMk/>
      </pc:docMkLst>
      <pc:sldChg chg="del">
        <pc:chgData name="Karyn Johnson" userId="5b537da3-8fe8-412d-8c65-21230afc46da" providerId="ADAL" clId="{708B648E-1A90-F14D-BB77-7B75EEA0E171}" dt="2023-11-09T18:17:33.676" v="4" actId="2696"/>
        <pc:sldMkLst>
          <pc:docMk/>
          <pc:sldMk cId="1830680413" sldId="344"/>
        </pc:sldMkLst>
      </pc:sldChg>
      <pc:sldChg chg="modSp mod">
        <pc:chgData name="Karyn Johnson" userId="5b537da3-8fe8-412d-8c65-21230afc46da" providerId="ADAL" clId="{708B648E-1A90-F14D-BB77-7B75EEA0E171}" dt="2023-11-09T18:17:15.306" v="2" actId="20577"/>
        <pc:sldMkLst>
          <pc:docMk/>
          <pc:sldMk cId="1248338873" sldId="410"/>
        </pc:sldMkLst>
        <pc:spChg chg="mod">
          <ac:chgData name="Karyn Johnson" userId="5b537da3-8fe8-412d-8c65-21230afc46da" providerId="ADAL" clId="{708B648E-1A90-F14D-BB77-7B75EEA0E171}" dt="2023-11-09T18:17:15.306" v="2" actId="20577"/>
          <ac:spMkLst>
            <pc:docMk/>
            <pc:sldMk cId="1248338873" sldId="410"/>
            <ac:spMk id="6" creationId="{61044D95-1006-4EC1-7CA8-4B0DBA2DC708}"/>
          </ac:spMkLst>
        </pc:spChg>
      </pc:sldChg>
      <pc:sldChg chg="delSp modSp mod">
        <pc:chgData name="Karyn Johnson" userId="5b537da3-8fe8-412d-8c65-21230afc46da" providerId="ADAL" clId="{708B648E-1A90-F14D-BB77-7B75EEA0E171}" dt="2023-11-09T18:17:03.109" v="1" actId="1076"/>
        <pc:sldMkLst>
          <pc:docMk/>
          <pc:sldMk cId="1647111307" sldId="411"/>
        </pc:sldMkLst>
        <pc:spChg chg="del">
          <ac:chgData name="Karyn Johnson" userId="5b537da3-8fe8-412d-8c65-21230afc46da" providerId="ADAL" clId="{708B648E-1A90-F14D-BB77-7B75EEA0E171}" dt="2023-11-09T18:16:49.007" v="0" actId="478"/>
          <ac:spMkLst>
            <pc:docMk/>
            <pc:sldMk cId="1647111307" sldId="411"/>
            <ac:spMk id="4" creationId="{00000000-0000-0000-0000-000000000000}"/>
          </ac:spMkLst>
        </pc:spChg>
        <pc:spChg chg="mod">
          <ac:chgData name="Karyn Johnson" userId="5b537da3-8fe8-412d-8c65-21230afc46da" providerId="ADAL" clId="{708B648E-1A90-F14D-BB77-7B75EEA0E171}" dt="2023-11-09T18:17:03.109" v="1" actId="1076"/>
          <ac:spMkLst>
            <pc:docMk/>
            <pc:sldMk cId="1647111307" sldId="411"/>
            <ac:spMk id="10" creationId="{00000000-0000-0000-0000-000000000000}"/>
          </ac:spMkLst>
        </pc:spChg>
      </pc:sldChg>
      <pc:sldChg chg="modSp mod">
        <pc:chgData name="Karyn Johnson" userId="5b537da3-8fe8-412d-8c65-21230afc46da" providerId="ADAL" clId="{708B648E-1A90-F14D-BB77-7B75EEA0E171}" dt="2023-11-09T18:18:38.568" v="22" actId="1076"/>
        <pc:sldMkLst>
          <pc:docMk/>
          <pc:sldMk cId="1052464504" sldId="421"/>
        </pc:sldMkLst>
        <pc:spChg chg="mod">
          <ac:chgData name="Karyn Johnson" userId="5b537da3-8fe8-412d-8c65-21230afc46da" providerId="ADAL" clId="{708B648E-1A90-F14D-BB77-7B75EEA0E171}" dt="2023-11-09T18:18:38.568" v="22" actId="1076"/>
          <ac:spMkLst>
            <pc:docMk/>
            <pc:sldMk cId="1052464504" sldId="421"/>
            <ac:spMk id="6" creationId="{DE300B98-EBB0-4EB7-A802-2D99A78FEFB9}"/>
          </ac:spMkLst>
        </pc:spChg>
      </pc:sldChg>
      <pc:sldChg chg="add">
        <pc:chgData name="Karyn Johnson" userId="5b537da3-8fe8-412d-8c65-21230afc46da" providerId="ADAL" clId="{708B648E-1A90-F14D-BB77-7B75EEA0E171}" dt="2023-11-09T18:17:32.089" v="3"/>
        <pc:sldMkLst>
          <pc:docMk/>
          <pc:sldMk cId="1710195782" sldId="427"/>
        </pc:sldMkLst>
      </pc:sldChg>
    </pc:docChg>
  </pc:docChgLst>
  <pc:docChgLst>
    <pc:chgData name="Karyn Johnson" userId="5b537da3-8fe8-412d-8c65-21230afc46da" providerId="ADAL" clId="{6F080DBA-B691-654A-A9C1-63C6965327AA}"/>
    <pc:docChg chg="undo custSel addSld delSld modSld sldOrd modSection">
      <pc:chgData name="Karyn Johnson" userId="5b537da3-8fe8-412d-8c65-21230afc46da" providerId="ADAL" clId="{6F080DBA-B691-654A-A9C1-63C6965327AA}" dt="2023-10-18T21:20:20.104" v="319" actId="1076"/>
      <pc:docMkLst>
        <pc:docMk/>
      </pc:docMkLst>
      <pc:sldChg chg="del">
        <pc:chgData name="Karyn Johnson" userId="5b537da3-8fe8-412d-8c65-21230afc46da" providerId="ADAL" clId="{6F080DBA-B691-654A-A9C1-63C6965327AA}" dt="2023-10-18T18:47:44.003" v="57" actId="2696"/>
        <pc:sldMkLst>
          <pc:docMk/>
          <pc:sldMk cId="4004373610" sldId="260"/>
        </pc:sldMkLst>
      </pc:sldChg>
      <pc:sldChg chg="modSp mod">
        <pc:chgData name="Karyn Johnson" userId="5b537da3-8fe8-412d-8c65-21230afc46da" providerId="ADAL" clId="{6F080DBA-B691-654A-A9C1-63C6965327AA}" dt="2023-10-18T21:20:20.104" v="319" actId="1076"/>
        <pc:sldMkLst>
          <pc:docMk/>
          <pc:sldMk cId="2771190949" sldId="340"/>
        </pc:sldMkLst>
        <pc:spChg chg="mod">
          <ac:chgData name="Karyn Johnson" userId="5b537da3-8fe8-412d-8c65-21230afc46da" providerId="ADAL" clId="{6F080DBA-B691-654A-A9C1-63C6965327AA}" dt="2023-10-18T21:20:20.104" v="319" actId="1076"/>
          <ac:spMkLst>
            <pc:docMk/>
            <pc:sldMk cId="2771190949" sldId="340"/>
            <ac:spMk id="3" creationId="{AB0A2D4E-8AE8-4E40-953E-EF679CEACA2A}"/>
          </ac:spMkLst>
        </pc:spChg>
      </pc:sldChg>
      <pc:sldChg chg="add">
        <pc:chgData name="Karyn Johnson" userId="5b537da3-8fe8-412d-8c65-21230afc46da" providerId="ADAL" clId="{6F080DBA-B691-654A-A9C1-63C6965327AA}" dt="2023-10-18T17:59:01.242" v="36"/>
        <pc:sldMkLst>
          <pc:docMk/>
          <pc:sldMk cId="996757795" sldId="341"/>
        </pc:sldMkLst>
      </pc:sldChg>
      <pc:sldChg chg="add">
        <pc:chgData name="Karyn Johnson" userId="5b537da3-8fe8-412d-8c65-21230afc46da" providerId="ADAL" clId="{6F080DBA-B691-654A-A9C1-63C6965327AA}" dt="2023-10-18T17:59:01.242" v="36"/>
        <pc:sldMkLst>
          <pc:docMk/>
          <pc:sldMk cId="3501450890" sldId="342"/>
        </pc:sldMkLst>
      </pc:sldChg>
      <pc:sldChg chg="add">
        <pc:chgData name="Karyn Johnson" userId="5b537da3-8fe8-412d-8c65-21230afc46da" providerId="ADAL" clId="{6F080DBA-B691-654A-A9C1-63C6965327AA}" dt="2023-10-18T17:59:01.242" v="36"/>
        <pc:sldMkLst>
          <pc:docMk/>
          <pc:sldMk cId="1898303284" sldId="345"/>
        </pc:sldMkLst>
      </pc:sldChg>
      <pc:sldChg chg="modSp del mod">
        <pc:chgData name="Karyn Johnson" userId="5b537da3-8fe8-412d-8c65-21230afc46da" providerId="ADAL" clId="{6F080DBA-B691-654A-A9C1-63C6965327AA}" dt="2023-10-18T18:47:44.003" v="57" actId="2696"/>
        <pc:sldMkLst>
          <pc:docMk/>
          <pc:sldMk cId="1052728174" sldId="378"/>
        </pc:sldMkLst>
        <pc:spChg chg="mod">
          <ac:chgData name="Karyn Johnson" userId="5b537da3-8fe8-412d-8c65-21230afc46da" providerId="ADAL" clId="{6F080DBA-B691-654A-A9C1-63C6965327AA}" dt="2023-10-18T17:59:01.418" v="37" actId="27636"/>
          <ac:spMkLst>
            <pc:docMk/>
            <pc:sldMk cId="1052728174" sldId="378"/>
            <ac:spMk id="2" creationId="{0A11EDA3-0BF8-4B5E-85A9-9F30587B4E41}"/>
          </ac:spMkLst>
        </pc:spChg>
      </pc:sldChg>
      <pc:sldChg chg="del">
        <pc:chgData name="Karyn Johnson" userId="5b537da3-8fe8-412d-8c65-21230afc46da" providerId="ADAL" clId="{6F080DBA-B691-654A-A9C1-63C6965327AA}" dt="2023-10-18T18:47:44.003" v="57" actId="2696"/>
        <pc:sldMkLst>
          <pc:docMk/>
          <pc:sldMk cId="1343376673" sldId="390"/>
        </pc:sldMkLst>
      </pc:sldChg>
      <pc:sldChg chg="del">
        <pc:chgData name="Karyn Johnson" userId="5b537da3-8fe8-412d-8c65-21230afc46da" providerId="ADAL" clId="{6F080DBA-B691-654A-A9C1-63C6965327AA}" dt="2023-10-18T18:47:44.003" v="57" actId="2696"/>
        <pc:sldMkLst>
          <pc:docMk/>
          <pc:sldMk cId="685978354" sldId="391"/>
        </pc:sldMkLst>
      </pc:sldChg>
      <pc:sldChg chg="del">
        <pc:chgData name="Karyn Johnson" userId="5b537da3-8fe8-412d-8c65-21230afc46da" providerId="ADAL" clId="{6F080DBA-B691-654A-A9C1-63C6965327AA}" dt="2023-10-18T18:47:44.003" v="57" actId="2696"/>
        <pc:sldMkLst>
          <pc:docMk/>
          <pc:sldMk cId="1654054526" sldId="392"/>
        </pc:sldMkLst>
      </pc:sldChg>
      <pc:sldChg chg="modSp del mod">
        <pc:chgData name="Karyn Johnson" userId="5b537da3-8fe8-412d-8c65-21230afc46da" providerId="ADAL" clId="{6F080DBA-B691-654A-A9C1-63C6965327AA}" dt="2023-10-18T18:47:44.003" v="57" actId="2696"/>
        <pc:sldMkLst>
          <pc:docMk/>
          <pc:sldMk cId="997690367" sldId="393"/>
        </pc:sldMkLst>
        <pc:spChg chg="mod">
          <ac:chgData name="Karyn Johnson" userId="5b537da3-8fe8-412d-8c65-21230afc46da" providerId="ADAL" clId="{6F080DBA-B691-654A-A9C1-63C6965327AA}" dt="2023-10-18T17:59:01.424" v="38" actId="27636"/>
          <ac:spMkLst>
            <pc:docMk/>
            <pc:sldMk cId="997690367" sldId="393"/>
            <ac:spMk id="6" creationId="{61044D95-1006-4EC1-7CA8-4B0DBA2DC708}"/>
          </ac:spMkLst>
        </pc:spChg>
      </pc:sldChg>
      <pc:sldChg chg="modSp del mod">
        <pc:chgData name="Karyn Johnson" userId="5b537da3-8fe8-412d-8c65-21230afc46da" providerId="ADAL" clId="{6F080DBA-B691-654A-A9C1-63C6965327AA}" dt="2023-10-18T18:47:44.003" v="57" actId="2696"/>
        <pc:sldMkLst>
          <pc:docMk/>
          <pc:sldMk cId="3586556214" sldId="394"/>
        </pc:sldMkLst>
        <pc:spChg chg="mod">
          <ac:chgData name="Karyn Johnson" userId="5b537da3-8fe8-412d-8c65-21230afc46da" providerId="ADAL" clId="{6F080DBA-B691-654A-A9C1-63C6965327AA}" dt="2023-10-18T17:59:01.428" v="39" actId="27636"/>
          <ac:spMkLst>
            <pc:docMk/>
            <pc:sldMk cId="3586556214" sldId="394"/>
            <ac:spMk id="6" creationId="{61044D95-1006-4EC1-7CA8-4B0DBA2DC708}"/>
          </ac:spMkLst>
        </pc:spChg>
      </pc:sldChg>
      <pc:sldChg chg="modSp mod ord">
        <pc:chgData name="Karyn Johnson" userId="5b537da3-8fe8-412d-8c65-21230afc46da" providerId="ADAL" clId="{6F080DBA-B691-654A-A9C1-63C6965327AA}" dt="2023-10-18T21:17:31.408" v="304" actId="2711"/>
        <pc:sldMkLst>
          <pc:docMk/>
          <pc:sldMk cId="1635701928" sldId="395"/>
        </pc:sldMkLst>
        <pc:spChg chg="mod">
          <ac:chgData name="Karyn Johnson" userId="5b537da3-8fe8-412d-8c65-21230afc46da" providerId="ADAL" clId="{6F080DBA-B691-654A-A9C1-63C6965327AA}" dt="2023-10-18T18:53:45.156" v="70" actId="2711"/>
          <ac:spMkLst>
            <pc:docMk/>
            <pc:sldMk cId="1635701928" sldId="395"/>
            <ac:spMk id="2" creationId="{46F54A8D-F996-6411-3F2F-C86242E0C378}"/>
          </ac:spMkLst>
        </pc:spChg>
        <pc:spChg chg="mod">
          <ac:chgData name="Karyn Johnson" userId="5b537da3-8fe8-412d-8c65-21230afc46da" providerId="ADAL" clId="{6F080DBA-B691-654A-A9C1-63C6965327AA}" dt="2023-10-18T21:17:31.408" v="304" actId="2711"/>
          <ac:spMkLst>
            <pc:docMk/>
            <pc:sldMk cId="1635701928" sldId="395"/>
            <ac:spMk id="5" creationId="{00000000-0000-0000-0000-000000000000}"/>
          </ac:spMkLst>
        </pc:spChg>
        <pc:spChg chg="mod">
          <ac:chgData name="Karyn Johnson" userId="5b537da3-8fe8-412d-8c65-21230afc46da" providerId="ADAL" clId="{6F080DBA-B691-654A-A9C1-63C6965327AA}" dt="2023-10-18T18:54:04.441" v="72" actId="27636"/>
          <ac:spMkLst>
            <pc:docMk/>
            <pc:sldMk cId="1635701928" sldId="395"/>
            <ac:spMk id="6" creationId="{61044D95-1006-4EC1-7CA8-4B0DBA2DC708}"/>
          </ac:spMkLst>
        </pc:spChg>
        <pc:spChg chg="mod">
          <ac:chgData name="Karyn Johnson" userId="5b537da3-8fe8-412d-8c65-21230afc46da" providerId="ADAL" clId="{6F080DBA-B691-654A-A9C1-63C6965327AA}" dt="2023-10-18T18:52:49.622" v="66" actId="27636"/>
          <ac:spMkLst>
            <pc:docMk/>
            <pc:sldMk cId="1635701928" sldId="395"/>
            <ac:spMk id="10" creationId="{00000000-0000-0000-0000-000000000000}"/>
          </ac:spMkLst>
        </pc:spChg>
      </pc:sldChg>
      <pc:sldChg chg="del">
        <pc:chgData name="Karyn Johnson" userId="5b537da3-8fe8-412d-8c65-21230afc46da" providerId="ADAL" clId="{6F080DBA-B691-654A-A9C1-63C6965327AA}" dt="2023-10-18T18:47:44.003" v="57" actId="2696"/>
        <pc:sldMkLst>
          <pc:docMk/>
          <pc:sldMk cId="3098154889" sldId="396"/>
        </pc:sldMkLst>
      </pc:sldChg>
      <pc:sldChg chg="del">
        <pc:chgData name="Karyn Johnson" userId="5b537da3-8fe8-412d-8c65-21230afc46da" providerId="ADAL" clId="{6F080DBA-B691-654A-A9C1-63C6965327AA}" dt="2023-10-18T18:47:44.003" v="57" actId="2696"/>
        <pc:sldMkLst>
          <pc:docMk/>
          <pc:sldMk cId="3049744302" sldId="397"/>
        </pc:sldMkLst>
      </pc:sldChg>
      <pc:sldChg chg="del">
        <pc:chgData name="Karyn Johnson" userId="5b537da3-8fe8-412d-8c65-21230afc46da" providerId="ADAL" clId="{6F080DBA-B691-654A-A9C1-63C6965327AA}" dt="2023-10-18T18:47:55.529" v="58" actId="2696"/>
        <pc:sldMkLst>
          <pc:docMk/>
          <pc:sldMk cId="148838964" sldId="398"/>
        </pc:sldMkLst>
      </pc:sldChg>
      <pc:sldChg chg="add">
        <pc:chgData name="Karyn Johnson" userId="5b537da3-8fe8-412d-8c65-21230afc46da" providerId="ADAL" clId="{6F080DBA-B691-654A-A9C1-63C6965327AA}" dt="2023-10-18T17:59:01.242" v="36"/>
        <pc:sldMkLst>
          <pc:docMk/>
          <pc:sldMk cId="1834567060" sldId="399"/>
        </pc:sldMkLst>
      </pc:sldChg>
      <pc:sldChg chg="modSp del mod">
        <pc:chgData name="Karyn Johnson" userId="5b537da3-8fe8-412d-8c65-21230afc46da" providerId="ADAL" clId="{6F080DBA-B691-654A-A9C1-63C6965327AA}" dt="2023-10-18T18:56:31.357" v="80" actId="2696"/>
        <pc:sldMkLst>
          <pc:docMk/>
          <pc:sldMk cId="1459901825" sldId="401"/>
        </pc:sldMkLst>
        <pc:spChg chg="mod">
          <ac:chgData name="Karyn Johnson" userId="5b537da3-8fe8-412d-8c65-21230afc46da" providerId="ADAL" clId="{6F080DBA-B691-654A-A9C1-63C6965327AA}" dt="2023-10-18T17:59:01.449" v="45" actId="27636"/>
          <ac:spMkLst>
            <pc:docMk/>
            <pc:sldMk cId="1459901825" sldId="401"/>
            <ac:spMk id="6" creationId="{61044D95-1006-4EC1-7CA8-4B0DBA2DC708}"/>
          </ac:spMkLst>
        </pc:spChg>
        <pc:spChg chg="mod">
          <ac:chgData name="Karyn Johnson" userId="5b537da3-8fe8-412d-8c65-21230afc46da" providerId="ADAL" clId="{6F080DBA-B691-654A-A9C1-63C6965327AA}" dt="2023-10-18T17:59:01.447" v="44" actId="27636"/>
          <ac:spMkLst>
            <pc:docMk/>
            <pc:sldMk cId="1459901825" sldId="401"/>
            <ac:spMk id="10" creationId="{00000000-0000-0000-0000-000000000000}"/>
          </ac:spMkLst>
        </pc:spChg>
      </pc:sldChg>
      <pc:sldChg chg="modSp mod ord">
        <pc:chgData name="Karyn Johnson" userId="5b537da3-8fe8-412d-8c65-21230afc46da" providerId="ADAL" clId="{6F080DBA-B691-654A-A9C1-63C6965327AA}" dt="2023-10-18T21:19:33.459" v="310" actId="20577"/>
        <pc:sldMkLst>
          <pc:docMk/>
          <pc:sldMk cId="684342369" sldId="404"/>
        </pc:sldMkLst>
        <pc:spChg chg="mod">
          <ac:chgData name="Karyn Johnson" userId="5b537da3-8fe8-412d-8c65-21230afc46da" providerId="ADAL" clId="{6F080DBA-B691-654A-A9C1-63C6965327AA}" dt="2023-10-18T21:19:33.459" v="310" actId="20577"/>
          <ac:spMkLst>
            <pc:docMk/>
            <pc:sldMk cId="684342369" sldId="404"/>
            <ac:spMk id="2" creationId="{46F54A8D-F996-6411-3F2F-C86242E0C378}"/>
          </ac:spMkLst>
        </pc:spChg>
        <pc:spChg chg="mod">
          <ac:chgData name="Karyn Johnson" userId="5b537da3-8fe8-412d-8c65-21230afc46da" providerId="ADAL" clId="{6F080DBA-B691-654A-A9C1-63C6965327AA}" dt="2023-10-18T18:54:41.216" v="76" actId="2711"/>
          <ac:spMkLst>
            <pc:docMk/>
            <pc:sldMk cId="684342369" sldId="404"/>
            <ac:spMk id="5" creationId="{00000000-0000-0000-0000-000000000000}"/>
          </ac:spMkLst>
        </pc:spChg>
        <pc:spChg chg="mod">
          <ac:chgData name="Karyn Johnson" userId="5b537da3-8fe8-412d-8c65-21230afc46da" providerId="ADAL" clId="{6F080DBA-B691-654A-A9C1-63C6965327AA}" dt="2023-10-18T18:54:26.140" v="74" actId="2711"/>
          <ac:spMkLst>
            <pc:docMk/>
            <pc:sldMk cId="684342369" sldId="404"/>
            <ac:spMk id="6" creationId="{61044D95-1006-4EC1-7CA8-4B0DBA2DC708}"/>
          </ac:spMkLst>
        </pc:spChg>
        <pc:spChg chg="mod">
          <ac:chgData name="Karyn Johnson" userId="5b537da3-8fe8-412d-8c65-21230afc46da" providerId="ADAL" clId="{6F080DBA-B691-654A-A9C1-63C6965327AA}" dt="2023-10-18T18:51:08.192" v="61"/>
          <ac:spMkLst>
            <pc:docMk/>
            <pc:sldMk cId="684342369" sldId="404"/>
            <ac:spMk id="10" creationId="{00000000-0000-0000-0000-000000000000}"/>
          </ac:spMkLst>
        </pc:spChg>
      </pc:sldChg>
      <pc:sldChg chg="modSp del mod">
        <pc:chgData name="Karyn Johnson" userId="5b537da3-8fe8-412d-8c65-21230afc46da" providerId="ADAL" clId="{6F080DBA-B691-654A-A9C1-63C6965327AA}" dt="2023-10-18T18:47:44.003" v="57" actId="2696"/>
        <pc:sldMkLst>
          <pc:docMk/>
          <pc:sldMk cId="3845523263" sldId="405"/>
        </pc:sldMkLst>
        <pc:spChg chg="mod">
          <ac:chgData name="Karyn Johnson" userId="5b537da3-8fe8-412d-8c65-21230afc46da" providerId="ADAL" clId="{6F080DBA-B691-654A-A9C1-63C6965327AA}" dt="2023-10-18T17:59:01.433" v="40" actId="27636"/>
          <ac:spMkLst>
            <pc:docMk/>
            <pc:sldMk cId="3845523263" sldId="405"/>
            <ac:spMk id="6" creationId="{61044D95-1006-4EC1-7CA8-4B0DBA2DC708}"/>
          </ac:spMkLst>
        </pc:spChg>
      </pc:sldChg>
      <pc:sldChg chg="modSp del mod">
        <pc:chgData name="Karyn Johnson" userId="5b537da3-8fe8-412d-8c65-21230afc46da" providerId="ADAL" clId="{6F080DBA-B691-654A-A9C1-63C6965327AA}" dt="2023-10-18T18:47:55.529" v="58" actId="2696"/>
        <pc:sldMkLst>
          <pc:docMk/>
          <pc:sldMk cId="3379535358" sldId="406"/>
        </pc:sldMkLst>
        <pc:spChg chg="mod">
          <ac:chgData name="Karyn Johnson" userId="5b537da3-8fe8-412d-8c65-21230afc46da" providerId="ADAL" clId="{6F080DBA-B691-654A-A9C1-63C6965327AA}" dt="2023-10-18T17:59:01.439" v="41" actId="27636"/>
          <ac:spMkLst>
            <pc:docMk/>
            <pc:sldMk cId="3379535358" sldId="406"/>
            <ac:spMk id="6" creationId="{61044D95-1006-4EC1-7CA8-4B0DBA2DC708}"/>
          </ac:spMkLst>
        </pc:spChg>
      </pc:sldChg>
      <pc:sldChg chg="modSp mod">
        <pc:chgData name="Karyn Johnson" userId="5b537da3-8fe8-412d-8c65-21230afc46da" providerId="ADAL" clId="{6F080DBA-B691-654A-A9C1-63C6965327AA}" dt="2023-10-18T21:18:14.399" v="307" actId="2711"/>
        <pc:sldMkLst>
          <pc:docMk/>
          <pc:sldMk cId="3452329248" sldId="407"/>
        </pc:sldMkLst>
        <pc:spChg chg="mod">
          <ac:chgData name="Karyn Johnson" userId="5b537da3-8fe8-412d-8c65-21230afc46da" providerId="ADAL" clId="{6F080DBA-B691-654A-A9C1-63C6965327AA}" dt="2023-10-18T20:10:05.714" v="176" actId="2711"/>
          <ac:spMkLst>
            <pc:docMk/>
            <pc:sldMk cId="3452329248" sldId="407"/>
            <ac:spMk id="2" creationId="{46F54A8D-F996-6411-3F2F-C86242E0C378}"/>
          </ac:spMkLst>
        </pc:spChg>
        <pc:spChg chg="mod">
          <ac:chgData name="Karyn Johnson" userId="5b537da3-8fe8-412d-8c65-21230afc46da" providerId="ADAL" clId="{6F080DBA-B691-654A-A9C1-63C6965327AA}" dt="2023-10-18T21:18:14.399" v="307" actId="2711"/>
          <ac:spMkLst>
            <pc:docMk/>
            <pc:sldMk cId="3452329248" sldId="407"/>
            <ac:spMk id="5" creationId="{00000000-0000-0000-0000-000000000000}"/>
          </ac:spMkLst>
        </pc:spChg>
        <pc:spChg chg="mod">
          <ac:chgData name="Karyn Johnson" userId="5b537da3-8fe8-412d-8c65-21230afc46da" providerId="ADAL" clId="{6F080DBA-B691-654A-A9C1-63C6965327AA}" dt="2023-10-18T20:09:46.625" v="174" actId="2711"/>
          <ac:spMkLst>
            <pc:docMk/>
            <pc:sldMk cId="3452329248" sldId="407"/>
            <ac:spMk id="6" creationId="{61044D95-1006-4EC1-7CA8-4B0DBA2DC708}"/>
          </ac:spMkLst>
        </pc:spChg>
        <pc:spChg chg="mod">
          <ac:chgData name="Karyn Johnson" userId="5b537da3-8fe8-412d-8c65-21230afc46da" providerId="ADAL" clId="{6F080DBA-B691-654A-A9C1-63C6965327AA}" dt="2023-10-18T20:09:56.259" v="175" actId="2711"/>
          <ac:spMkLst>
            <pc:docMk/>
            <pc:sldMk cId="3452329248" sldId="407"/>
            <ac:spMk id="10" creationId="{00000000-0000-0000-0000-000000000000}"/>
          </ac:spMkLst>
        </pc:spChg>
      </pc:sldChg>
      <pc:sldChg chg="modSp mod">
        <pc:chgData name="Karyn Johnson" userId="5b537da3-8fe8-412d-8c65-21230afc46da" providerId="ADAL" clId="{6F080DBA-B691-654A-A9C1-63C6965327AA}" dt="2023-10-18T21:19:25.715" v="309" actId="20577"/>
        <pc:sldMkLst>
          <pc:docMk/>
          <pc:sldMk cId="1956998551" sldId="408"/>
        </pc:sldMkLst>
        <pc:spChg chg="mod">
          <ac:chgData name="Karyn Johnson" userId="5b537da3-8fe8-412d-8c65-21230afc46da" providerId="ADAL" clId="{6F080DBA-B691-654A-A9C1-63C6965327AA}" dt="2023-10-18T21:19:25.715" v="309" actId="20577"/>
          <ac:spMkLst>
            <pc:docMk/>
            <pc:sldMk cId="1956998551" sldId="408"/>
            <ac:spMk id="2" creationId="{46F54A8D-F996-6411-3F2F-C86242E0C378}"/>
          </ac:spMkLst>
        </pc:spChg>
        <pc:spChg chg="mod">
          <ac:chgData name="Karyn Johnson" userId="5b537da3-8fe8-412d-8c65-21230afc46da" providerId="ADAL" clId="{6F080DBA-B691-654A-A9C1-63C6965327AA}" dt="2023-10-18T21:18:02.351" v="305" actId="20577"/>
          <ac:spMkLst>
            <pc:docMk/>
            <pc:sldMk cId="1956998551" sldId="408"/>
            <ac:spMk id="5" creationId="{00000000-0000-0000-0000-000000000000}"/>
          </ac:spMkLst>
        </pc:spChg>
        <pc:spChg chg="mod">
          <ac:chgData name="Karyn Johnson" userId="5b537da3-8fe8-412d-8c65-21230afc46da" providerId="ADAL" clId="{6F080DBA-B691-654A-A9C1-63C6965327AA}" dt="2023-10-18T18:58:57.126" v="113" actId="27636"/>
          <ac:spMkLst>
            <pc:docMk/>
            <pc:sldMk cId="1956998551" sldId="408"/>
            <ac:spMk id="6" creationId="{61044D95-1006-4EC1-7CA8-4B0DBA2DC708}"/>
          </ac:spMkLst>
        </pc:spChg>
        <pc:spChg chg="mod">
          <ac:chgData name="Karyn Johnson" userId="5b537da3-8fe8-412d-8c65-21230afc46da" providerId="ADAL" clId="{6F080DBA-B691-654A-A9C1-63C6965327AA}" dt="2023-10-18T18:57:48.130" v="88" actId="27636"/>
          <ac:spMkLst>
            <pc:docMk/>
            <pc:sldMk cId="1956998551" sldId="408"/>
            <ac:spMk id="10" creationId="{00000000-0000-0000-0000-000000000000}"/>
          </ac:spMkLst>
        </pc:spChg>
        <pc:picChg chg="mod">
          <ac:chgData name="Karyn Johnson" userId="5b537da3-8fe8-412d-8c65-21230afc46da" providerId="ADAL" clId="{6F080DBA-B691-654A-A9C1-63C6965327AA}" dt="2023-10-18T19:22:07.843" v="169" actId="1076"/>
          <ac:picMkLst>
            <pc:docMk/>
            <pc:sldMk cId="1956998551" sldId="408"/>
            <ac:picMk id="7" creationId="{D1FF2FD3-830B-8CCC-BC7A-666D174C3BCA}"/>
          </ac:picMkLst>
        </pc:picChg>
      </pc:sldChg>
      <pc:sldChg chg="add del">
        <pc:chgData name="Karyn Johnson" userId="5b537da3-8fe8-412d-8c65-21230afc46da" providerId="ADAL" clId="{6F080DBA-B691-654A-A9C1-63C6965327AA}" dt="2023-10-18T18:00:44.172" v="54" actId="2696"/>
        <pc:sldMkLst>
          <pc:docMk/>
          <pc:sldMk cId="2716687838" sldId="409"/>
        </pc:sldMkLst>
      </pc:sldChg>
      <pc:sldChg chg="modSp add del mod">
        <pc:chgData name="Karyn Johnson" userId="5b537da3-8fe8-412d-8c65-21230afc46da" providerId="ADAL" clId="{6F080DBA-B691-654A-A9C1-63C6965327AA}" dt="2023-10-18T20:26:09.525" v="300" actId="2696"/>
        <pc:sldMkLst>
          <pc:docMk/>
          <pc:sldMk cId="3648168133" sldId="410"/>
        </pc:sldMkLst>
        <pc:spChg chg="mod">
          <ac:chgData name="Karyn Johnson" userId="5b537da3-8fe8-412d-8c65-21230afc46da" providerId="ADAL" clId="{6F080DBA-B691-654A-A9C1-63C6965327AA}" dt="2023-10-18T20:22:04.688" v="298" actId="1076"/>
          <ac:spMkLst>
            <pc:docMk/>
            <pc:sldMk cId="3648168133" sldId="410"/>
            <ac:spMk id="2" creationId="{0A11EDA3-0BF8-4B5E-85A9-9F30587B4E41}"/>
          </ac:spMkLst>
        </pc:spChg>
      </pc:sldChg>
      <pc:sldChg chg="modSp add mod">
        <pc:chgData name="Karyn Johnson" userId="5b537da3-8fe8-412d-8c65-21230afc46da" providerId="ADAL" clId="{6F080DBA-B691-654A-A9C1-63C6965327AA}" dt="2023-10-18T21:16:35.211" v="303" actId="20577"/>
        <pc:sldMkLst>
          <pc:docMk/>
          <pc:sldMk cId="1647111307" sldId="411"/>
        </pc:sldMkLst>
        <pc:spChg chg="mod">
          <ac:chgData name="Karyn Johnson" userId="5b537da3-8fe8-412d-8c65-21230afc46da" providerId="ADAL" clId="{6F080DBA-B691-654A-A9C1-63C6965327AA}" dt="2023-10-18T21:16:35.211" v="303" actId="20577"/>
          <ac:spMkLst>
            <pc:docMk/>
            <pc:sldMk cId="1647111307" sldId="411"/>
            <ac:spMk id="5" creationId="{00000000-0000-0000-0000-000000000000}"/>
          </ac:spMkLst>
        </pc:spChg>
      </pc:sldChg>
      <pc:sldChg chg="add">
        <pc:chgData name="Karyn Johnson" userId="5b537da3-8fe8-412d-8c65-21230afc46da" providerId="ADAL" clId="{6F080DBA-B691-654A-A9C1-63C6965327AA}" dt="2023-10-18T17:59:01.242" v="36"/>
        <pc:sldMkLst>
          <pc:docMk/>
          <pc:sldMk cId="911857261" sldId="412"/>
        </pc:sldMkLst>
      </pc:sldChg>
      <pc:sldChg chg="add">
        <pc:chgData name="Karyn Johnson" userId="5b537da3-8fe8-412d-8c65-21230afc46da" providerId="ADAL" clId="{6F080DBA-B691-654A-A9C1-63C6965327AA}" dt="2023-10-18T17:59:01.242" v="36"/>
        <pc:sldMkLst>
          <pc:docMk/>
          <pc:sldMk cId="2321020698" sldId="413"/>
        </pc:sldMkLst>
      </pc:sldChg>
      <pc:sldChg chg="add">
        <pc:chgData name="Karyn Johnson" userId="5b537da3-8fe8-412d-8c65-21230afc46da" providerId="ADAL" clId="{6F080DBA-B691-654A-A9C1-63C6965327AA}" dt="2023-10-18T17:59:01.242" v="36"/>
        <pc:sldMkLst>
          <pc:docMk/>
          <pc:sldMk cId="151899301" sldId="414"/>
        </pc:sldMkLst>
      </pc:sldChg>
      <pc:sldChg chg="add">
        <pc:chgData name="Karyn Johnson" userId="5b537da3-8fe8-412d-8c65-21230afc46da" providerId="ADAL" clId="{6F080DBA-B691-654A-A9C1-63C6965327AA}" dt="2023-10-18T17:59:01.242" v="36"/>
        <pc:sldMkLst>
          <pc:docMk/>
          <pc:sldMk cId="745636198" sldId="415"/>
        </pc:sldMkLst>
      </pc:sldChg>
      <pc:sldChg chg="add del">
        <pc:chgData name="Karyn Johnson" userId="5b537da3-8fe8-412d-8c65-21230afc46da" providerId="ADAL" clId="{6F080DBA-B691-654A-A9C1-63C6965327AA}" dt="2023-10-18T18:45:44.660" v="56" actId="2696"/>
        <pc:sldMkLst>
          <pc:docMk/>
          <pc:sldMk cId="2572112480" sldId="416"/>
        </pc:sldMkLst>
      </pc:sldChg>
      <pc:sldChg chg="add">
        <pc:chgData name="Karyn Johnson" userId="5b537da3-8fe8-412d-8c65-21230afc46da" providerId="ADAL" clId="{6F080DBA-B691-654A-A9C1-63C6965327AA}" dt="2023-10-18T17:59:01.242" v="36"/>
        <pc:sldMkLst>
          <pc:docMk/>
          <pc:sldMk cId="312390356" sldId="417"/>
        </pc:sldMkLst>
      </pc:sldChg>
      <pc:sldChg chg="add">
        <pc:chgData name="Karyn Johnson" userId="5b537da3-8fe8-412d-8c65-21230afc46da" providerId="ADAL" clId="{6F080DBA-B691-654A-A9C1-63C6965327AA}" dt="2023-10-18T17:59:01.242" v="36"/>
        <pc:sldMkLst>
          <pc:docMk/>
          <pc:sldMk cId="3646408920" sldId="418"/>
        </pc:sldMkLst>
      </pc:sldChg>
      <pc:sldChg chg="add">
        <pc:chgData name="Karyn Johnson" userId="5b537da3-8fe8-412d-8c65-21230afc46da" providerId="ADAL" clId="{6F080DBA-B691-654A-A9C1-63C6965327AA}" dt="2023-10-18T17:59:01.242" v="36"/>
        <pc:sldMkLst>
          <pc:docMk/>
          <pc:sldMk cId="1730339782" sldId="419"/>
        </pc:sldMkLst>
      </pc:sldChg>
      <pc:sldChg chg="add">
        <pc:chgData name="Karyn Johnson" userId="5b537da3-8fe8-412d-8c65-21230afc46da" providerId="ADAL" clId="{6F080DBA-B691-654A-A9C1-63C6965327AA}" dt="2023-10-18T17:59:01.242" v="36"/>
        <pc:sldMkLst>
          <pc:docMk/>
          <pc:sldMk cId="2293467023" sldId="420"/>
        </pc:sldMkLst>
      </pc:sldChg>
      <pc:sldChg chg="modSp add mod">
        <pc:chgData name="Karyn Johnson" userId="5b537da3-8fe8-412d-8c65-21230afc46da" providerId="ADAL" clId="{6F080DBA-B691-654A-A9C1-63C6965327AA}" dt="2023-10-18T21:20:04.343" v="317" actId="20577"/>
        <pc:sldMkLst>
          <pc:docMk/>
          <pc:sldMk cId="1052464504" sldId="421"/>
        </pc:sldMkLst>
        <pc:spChg chg="mod">
          <ac:chgData name="Karyn Johnson" userId="5b537da3-8fe8-412d-8c65-21230afc46da" providerId="ADAL" clId="{6F080DBA-B691-654A-A9C1-63C6965327AA}" dt="2023-10-18T21:20:04.343" v="317" actId="20577"/>
          <ac:spMkLst>
            <pc:docMk/>
            <pc:sldMk cId="1052464504" sldId="421"/>
            <ac:spMk id="6" creationId="{DE300B98-EBB0-4EB7-A802-2D99A78FEFB9}"/>
          </ac:spMkLst>
        </pc:spChg>
      </pc:sldChg>
      <pc:sldChg chg="add del">
        <pc:chgData name="Karyn Johnson" userId="5b537da3-8fe8-412d-8c65-21230afc46da" providerId="ADAL" clId="{6F080DBA-B691-654A-A9C1-63C6965327AA}" dt="2023-10-18T18:56:53.071" v="83" actId="2696"/>
        <pc:sldMkLst>
          <pc:docMk/>
          <pc:sldMk cId="859399422" sldId="422"/>
        </pc:sldMkLst>
      </pc:sldChg>
      <pc:sldChg chg="add del">
        <pc:chgData name="Karyn Johnson" userId="5b537da3-8fe8-412d-8c65-21230afc46da" providerId="ADAL" clId="{6F080DBA-B691-654A-A9C1-63C6965327AA}" dt="2023-10-18T18:56:53.071" v="83" actId="2696"/>
        <pc:sldMkLst>
          <pc:docMk/>
          <pc:sldMk cId="22621232" sldId="423"/>
        </pc:sldMkLst>
      </pc:sldChg>
      <pc:sldChg chg="add del">
        <pc:chgData name="Karyn Johnson" userId="5b537da3-8fe8-412d-8c65-21230afc46da" providerId="ADAL" clId="{6F080DBA-B691-654A-A9C1-63C6965327AA}" dt="2023-10-18T18:49:59.562" v="60" actId="2696"/>
        <pc:sldMkLst>
          <pc:docMk/>
          <pc:sldMk cId="3770837885" sldId="424"/>
        </pc:sldMkLst>
      </pc:sldChg>
      <pc:sldChg chg="modSp add mod">
        <pc:chgData name="Karyn Johnson" userId="5b537da3-8fe8-412d-8c65-21230afc46da" providerId="ADAL" clId="{6F080DBA-B691-654A-A9C1-63C6965327AA}" dt="2023-10-18T18:55:41.170" v="79" actId="20577"/>
        <pc:sldMkLst>
          <pc:docMk/>
          <pc:sldMk cId="1234426357" sldId="425"/>
        </pc:sldMkLst>
        <pc:spChg chg="mod">
          <ac:chgData name="Karyn Johnson" userId="5b537da3-8fe8-412d-8c65-21230afc46da" providerId="ADAL" clId="{6F080DBA-B691-654A-A9C1-63C6965327AA}" dt="2023-10-18T18:55:41.170" v="79" actId="20577"/>
          <ac:spMkLst>
            <pc:docMk/>
            <pc:sldMk cId="1234426357" sldId="425"/>
            <ac:spMk id="2" creationId="{46F54A8D-F996-6411-3F2F-C86242E0C378}"/>
          </ac:spMkLst>
        </pc:spChg>
      </pc:sldChg>
      <pc:sldChg chg="modSp add mod">
        <pc:chgData name="Karyn Johnson" userId="5b537da3-8fe8-412d-8c65-21230afc46da" providerId="ADAL" clId="{6F080DBA-B691-654A-A9C1-63C6965327AA}" dt="2023-10-18T21:16:28.845" v="301" actId="20577"/>
        <pc:sldMkLst>
          <pc:docMk/>
          <pc:sldMk cId="4147667391" sldId="426"/>
        </pc:sldMkLst>
        <pc:spChg chg="mod">
          <ac:chgData name="Karyn Johnson" userId="5b537da3-8fe8-412d-8c65-21230afc46da" providerId="ADAL" clId="{6F080DBA-B691-654A-A9C1-63C6965327AA}" dt="2023-10-18T21:16:28.845" v="301" actId="20577"/>
          <ac:spMkLst>
            <pc:docMk/>
            <pc:sldMk cId="4147667391" sldId="426"/>
            <ac:spMk id="3" creationId="{4BD0640D-A0D4-4AE0-B04D-D047E9B4D23A}"/>
          </ac:spMkLst>
        </pc:spChg>
      </pc:sldChg>
    </pc:docChg>
  </pc:docChgLst>
  <pc:docChgLst>
    <pc:chgData name="Karyn Johnson" userId="5b537da3-8fe8-412d-8c65-21230afc46da" providerId="ADAL" clId="{B9E7ED62-5DC7-574D-B0A2-4E951BE8D540}"/>
    <pc:docChg chg="custSel addSld delSld modSld">
      <pc:chgData name="Karyn Johnson" userId="5b537da3-8fe8-412d-8c65-21230afc46da" providerId="ADAL" clId="{B9E7ED62-5DC7-574D-B0A2-4E951BE8D540}" dt="2023-11-02T02:26:15.809" v="56" actId="5793"/>
      <pc:docMkLst>
        <pc:docMk/>
      </pc:docMkLst>
      <pc:sldChg chg="add">
        <pc:chgData name="Karyn Johnson" userId="5b537da3-8fe8-412d-8c65-21230afc46da" providerId="ADAL" clId="{B9E7ED62-5DC7-574D-B0A2-4E951BE8D540}" dt="2023-11-02T02:24:06.757" v="47"/>
        <pc:sldMkLst>
          <pc:docMk/>
          <pc:sldMk cId="249762287" sldId="343"/>
        </pc:sldMkLst>
      </pc:sldChg>
      <pc:sldChg chg="add">
        <pc:chgData name="Karyn Johnson" userId="5b537da3-8fe8-412d-8c65-21230afc46da" providerId="ADAL" clId="{B9E7ED62-5DC7-574D-B0A2-4E951BE8D540}" dt="2023-11-02T02:24:18.420" v="48"/>
        <pc:sldMkLst>
          <pc:docMk/>
          <pc:sldMk cId="1830680413" sldId="344"/>
        </pc:sldMkLst>
      </pc:sldChg>
      <pc:sldChg chg="modSp add mod">
        <pc:chgData name="Karyn Johnson" userId="5b537da3-8fe8-412d-8c65-21230afc46da" providerId="ADAL" clId="{B9E7ED62-5DC7-574D-B0A2-4E951BE8D540}" dt="2023-11-02T02:24:40.584" v="50" actId="20577"/>
        <pc:sldMkLst>
          <pc:docMk/>
          <pc:sldMk cId="2736484453" sldId="346"/>
        </pc:sldMkLst>
        <pc:spChg chg="mod">
          <ac:chgData name="Karyn Johnson" userId="5b537da3-8fe8-412d-8c65-21230afc46da" providerId="ADAL" clId="{B9E7ED62-5DC7-574D-B0A2-4E951BE8D540}" dt="2023-11-02T02:24:40.584" v="50" actId="20577"/>
          <ac:spMkLst>
            <pc:docMk/>
            <pc:sldMk cId="2736484453" sldId="346"/>
            <ac:spMk id="2" creationId="{B128EECB-1D00-3C7C-40AD-0DA22BDAED03}"/>
          </ac:spMkLst>
        </pc:spChg>
      </pc:sldChg>
      <pc:sldChg chg="modSp add mod">
        <pc:chgData name="Karyn Johnson" userId="5b537da3-8fe8-412d-8c65-21230afc46da" providerId="ADAL" clId="{B9E7ED62-5DC7-574D-B0A2-4E951BE8D540}" dt="2023-11-02T02:26:01.751" v="54" actId="20577"/>
        <pc:sldMkLst>
          <pc:docMk/>
          <pc:sldMk cId="677835772" sldId="347"/>
        </pc:sldMkLst>
        <pc:spChg chg="mod">
          <ac:chgData name="Karyn Johnson" userId="5b537da3-8fe8-412d-8c65-21230afc46da" providerId="ADAL" clId="{B9E7ED62-5DC7-574D-B0A2-4E951BE8D540}" dt="2023-11-02T02:26:01.751" v="54" actId="20577"/>
          <ac:spMkLst>
            <pc:docMk/>
            <pc:sldMk cId="677835772" sldId="347"/>
            <ac:spMk id="2" creationId="{BC7ABB8F-4854-050B-A27F-8348C6192FD3}"/>
          </ac:spMkLst>
        </pc:spChg>
      </pc:sldChg>
      <pc:sldChg chg="modSp add mod">
        <pc:chgData name="Karyn Johnson" userId="5b537da3-8fe8-412d-8c65-21230afc46da" providerId="ADAL" clId="{B9E7ED62-5DC7-574D-B0A2-4E951BE8D540}" dt="2023-11-02T02:26:15.809" v="56" actId="5793"/>
        <pc:sldMkLst>
          <pc:docMk/>
          <pc:sldMk cId="1094037730" sldId="349"/>
        </pc:sldMkLst>
        <pc:spChg chg="mod">
          <ac:chgData name="Karyn Johnson" userId="5b537da3-8fe8-412d-8c65-21230afc46da" providerId="ADAL" clId="{B9E7ED62-5DC7-574D-B0A2-4E951BE8D540}" dt="2023-11-02T02:26:15.809" v="56" actId="5793"/>
          <ac:spMkLst>
            <pc:docMk/>
            <pc:sldMk cId="1094037730" sldId="349"/>
            <ac:spMk id="2" creationId="{BC7ABB8F-4854-050B-A27F-8348C6192FD3}"/>
          </ac:spMkLst>
        </pc:spChg>
      </pc:sldChg>
      <pc:sldChg chg="modSp add mod">
        <pc:chgData name="Karyn Johnson" userId="5b537da3-8fe8-412d-8c65-21230afc46da" providerId="ADAL" clId="{B9E7ED62-5DC7-574D-B0A2-4E951BE8D540}" dt="2023-11-02T02:16:47.304" v="11" actId="20577"/>
        <pc:sldMkLst>
          <pc:docMk/>
          <pc:sldMk cId="2790055465" sldId="409"/>
        </pc:sldMkLst>
        <pc:spChg chg="mod">
          <ac:chgData name="Karyn Johnson" userId="5b537da3-8fe8-412d-8c65-21230afc46da" providerId="ADAL" clId="{B9E7ED62-5DC7-574D-B0A2-4E951BE8D540}" dt="2023-11-02T02:16:47.304" v="11" actId="20577"/>
          <ac:spMkLst>
            <pc:docMk/>
            <pc:sldMk cId="2790055465" sldId="409"/>
            <ac:spMk id="5" creationId="{00000000-0000-0000-0000-000000000000}"/>
          </ac:spMkLst>
        </pc:spChg>
      </pc:sldChg>
      <pc:sldChg chg="modSp add mod">
        <pc:chgData name="Karyn Johnson" userId="5b537da3-8fe8-412d-8c65-21230afc46da" providerId="ADAL" clId="{B9E7ED62-5DC7-574D-B0A2-4E951BE8D540}" dt="2023-11-02T02:21:09.222" v="46" actId="20577"/>
        <pc:sldMkLst>
          <pc:docMk/>
          <pc:sldMk cId="1248338873" sldId="410"/>
        </pc:sldMkLst>
        <pc:spChg chg="mod">
          <ac:chgData name="Karyn Johnson" userId="5b537da3-8fe8-412d-8c65-21230afc46da" providerId="ADAL" clId="{B9E7ED62-5DC7-574D-B0A2-4E951BE8D540}" dt="2023-11-02T02:18:29.240" v="28" actId="20577"/>
          <ac:spMkLst>
            <pc:docMk/>
            <pc:sldMk cId="1248338873" sldId="410"/>
            <ac:spMk id="2" creationId="{46F54A8D-F996-6411-3F2F-C86242E0C378}"/>
          </ac:spMkLst>
        </pc:spChg>
        <pc:spChg chg="mod">
          <ac:chgData name="Karyn Johnson" userId="5b537da3-8fe8-412d-8c65-21230afc46da" providerId="ADAL" clId="{B9E7ED62-5DC7-574D-B0A2-4E951BE8D540}" dt="2023-11-02T02:20:55.041" v="43" actId="20577"/>
          <ac:spMkLst>
            <pc:docMk/>
            <pc:sldMk cId="1248338873" sldId="410"/>
            <ac:spMk id="5" creationId="{00000000-0000-0000-0000-000000000000}"/>
          </ac:spMkLst>
        </pc:spChg>
        <pc:spChg chg="mod">
          <ac:chgData name="Karyn Johnson" userId="5b537da3-8fe8-412d-8c65-21230afc46da" providerId="ADAL" clId="{B9E7ED62-5DC7-574D-B0A2-4E951BE8D540}" dt="2023-11-02T02:21:09.222" v="46" actId="20577"/>
          <ac:spMkLst>
            <pc:docMk/>
            <pc:sldMk cId="1248338873" sldId="410"/>
            <ac:spMk id="6" creationId="{61044D95-1006-4EC1-7CA8-4B0DBA2DC708}"/>
          </ac:spMkLst>
        </pc:spChg>
        <pc:spChg chg="mod">
          <ac:chgData name="Karyn Johnson" userId="5b537da3-8fe8-412d-8c65-21230afc46da" providerId="ADAL" clId="{B9E7ED62-5DC7-574D-B0A2-4E951BE8D540}" dt="2023-11-02T02:21:01.348" v="45" actId="20577"/>
          <ac:spMkLst>
            <pc:docMk/>
            <pc:sldMk cId="1248338873" sldId="410"/>
            <ac:spMk id="10" creationId="{00000000-0000-0000-0000-000000000000}"/>
          </ac:spMkLst>
        </pc:spChg>
      </pc:sldChg>
      <pc:sldChg chg="add del">
        <pc:chgData name="Karyn Johnson" userId="5b537da3-8fe8-412d-8c65-21230afc46da" providerId="ADAL" clId="{B9E7ED62-5DC7-574D-B0A2-4E951BE8D540}" dt="2023-11-02T02:25:40.933" v="52"/>
        <pc:sldMkLst>
          <pc:docMk/>
          <pc:sldMk cId="1990048139" sldId="427"/>
        </pc:sldMkLst>
      </pc:sldChg>
    </pc:docChg>
  </pc:docChgLst>
  <pc:docChgLst>
    <pc:chgData name="Karyn Johnson" userId="5b537da3-8fe8-412d-8c65-21230afc46da" providerId="ADAL" clId="{1BAEE57C-E201-A541-AC43-E66D90F55416}"/>
    <pc:docChg chg="modSld">
      <pc:chgData name="Karyn Johnson" userId="5b537da3-8fe8-412d-8c65-21230afc46da" providerId="ADAL" clId="{1BAEE57C-E201-A541-AC43-E66D90F55416}" dt="2023-11-02T04:24:42.061" v="0" actId="20577"/>
      <pc:docMkLst>
        <pc:docMk/>
      </pc:docMkLst>
      <pc:sldChg chg="modSp mod">
        <pc:chgData name="Karyn Johnson" userId="5b537da3-8fe8-412d-8c65-21230afc46da" providerId="ADAL" clId="{1BAEE57C-E201-A541-AC43-E66D90F55416}" dt="2023-11-02T04:24:42.061" v="0" actId="20577"/>
        <pc:sldMkLst>
          <pc:docMk/>
          <pc:sldMk cId="4147667391" sldId="426"/>
        </pc:sldMkLst>
        <pc:spChg chg="mod">
          <ac:chgData name="Karyn Johnson" userId="5b537da3-8fe8-412d-8c65-21230afc46da" providerId="ADAL" clId="{1BAEE57C-E201-A541-AC43-E66D90F55416}" dt="2023-11-02T04:24:42.061" v="0" actId="20577"/>
          <ac:spMkLst>
            <pc:docMk/>
            <pc:sldMk cId="4147667391" sldId="426"/>
            <ac:spMk id="2" creationId="{0A11EDA3-0BF8-4B5E-85A9-9F30587B4E41}"/>
          </ac:spMkLst>
        </pc:spChg>
      </pc:sldChg>
    </pc:docChg>
  </pc:docChgLst>
  <pc:docChgLst>
    <pc:chgData name="Karyn Johnson" userId="5b537da3-8fe8-412d-8c65-21230afc46da" providerId="ADAL" clId="{850000EE-4C31-074B-955C-2BFC084CB8B6}"/>
    <pc:docChg chg="custSel modSld">
      <pc:chgData name="Karyn Johnson" userId="5b537da3-8fe8-412d-8c65-21230afc46da" providerId="ADAL" clId="{850000EE-4C31-074B-955C-2BFC084CB8B6}" dt="2024-03-01T17:05:59.103" v="20" actId="20577"/>
      <pc:docMkLst>
        <pc:docMk/>
      </pc:docMkLst>
      <pc:sldChg chg="modSp mod">
        <pc:chgData name="Karyn Johnson" userId="5b537da3-8fe8-412d-8c65-21230afc46da" providerId="ADAL" clId="{850000EE-4C31-074B-955C-2BFC084CB8B6}" dt="2024-03-01T17:00:06.202" v="0" actId="20577"/>
        <pc:sldMkLst>
          <pc:docMk/>
          <pc:sldMk cId="1248338873" sldId="410"/>
        </pc:sldMkLst>
        <pc:spChg chg="mod">
          <ac:chgData name="Karyn Johnson" userId="5b537da3-8fe8-412d-8c65-21230afc46da" providerId="ADAL" clId="{850000EE-4C31-074B-955C-2BFC084CB8B6}" dt="2024-03-01T17:00:06.202" v="0" actId="20577"/>
          <ac:spMkLst>
            <pc:docMk/>
            <pc:sldMk cId="1248338873" sldId="410"/>
            <ac:spMk id="10" creationId="{00000000-0000-0000-0000-000000000000}"/>
          </ac:spMkLst>
        </pc:spChg>
      </pc:sldChg>
      <pc:sldChg chg="modSp mod">
        <pc:chgData name="Karyn Johnson" userId="5b537da3-8fe8-412d-8c65-21230afc46da" providerId="ADAL" clId="{850000EE-4C31-074B-955C-2BFC084CB8B6}" dt="2024-03-01T17:04:11.751" v="3" actId="20577"/>
        <pc:sldMkLst>
          <pc:docMk/>
          <pc:sldMk cId="745636198" sldId="415"/>
        </pc:sldMkLst>
        <pc:spChg chg="mod">
          <ac:chgData name="Karyn Johnson" userId="5b537da3-8fe8-412d-8c65-21230afc46da" providerId="ADAL" clId="{850000EE-4C31-074B-955C-2BFC084CB8B6}" dt="2024-03-01T17:04:11.751" v="3" actId="20577"/>
          <ac:spMkLst>
            <pc:docMk/>
            <pc:sldMk cId="745636198" sldId="415"/>
            <ac:spMk id="6" creationId="{61044D95-1006-4EC1-7CA8-4B0DBA2DC708}"/>
          </ac:spMkLst>
        </pc:spChg>
      </pc:sldChg>
      <pc:sldChg chg="modSp mod">
        <pc:chgData name="Karyn Johnson" userId="5b537da3-8fe8-412d-8c65-21230afc46da" providerId="ADAL" clId="{850000EE-4C31-074B-955C-2BFC084CB8B6}" dt="2024-03-01T17:04:20.506" v="4" actId="20577"/>
        <pc:sldMkLst>
          <pc:docMk/>
          <pc:sldMk cId="2572112480" sldId="416"/>
        </pc:sldMkLst>
        <pc:spChg chg="mod">
          <ac:chgData name="Karyn Johnson" userId="5b537da3-8fe8-412d-8c65-21230afc46da" providerId="ADAL" clId="{850000EE-4C31-074B-955C-2BFC084CB8B6}" dt="2024-03-01T17:04:20.506" v="4" actId="20577"/>
          <ac:spMkLst>
            <pc:docMk/>
            <pc:sldMk cId="2572112480" sldId="416"/>
            <ac:spMk id="10" creationId="{00000000-0000-0000-0000-000000000000}"/>
          </ac:spMkLst>
        </pc:spChg>
      </pc:sldChg>
      <pc:sldChg chg="modSp mod">
        <pc:chgData name="Karyn Johnson" userId="5b537da3-8fe8-412d-8c65-21230afc46da" providerId="ADAL" clId="{850000EE-4C31-074B-955C-2BFC084CB8B6}" dt="2024-03-01T17:04:33.912" v="5" actId="20577"/>
        <pc:sldMkLst>
          <pc:docMk/>
          <pc:sldMk cId="312390356" sldId="417"/>
        </pc:sldMkLst>
        <pc:spChg chg="mod">
          <ac:chgData name="Karyn Johnson" userId="5b537da3-8fe8-412d-8c65-21230afc46da" providerId="ADAL" clId="{850000EE-4C31-074B-955C-2BFC084CB8B6}" dt="2024-03-01T17:04:33.912" v="5" actId="20577"/>
          <ac:spMkLst>
            <pc:docMk/>
            <pc:sldMk cId="312390356" sldId="417"/>
            <ac:spMk id="10" creationId="{00000000-0000-0000-0000-000000000000}"/>
          </ac:spMkLst>
        </pc:spChg>
      </pc:sldChg>
      <pc:sldChg chg="modSp mod">
        <pc:chgData name="Karyn Johnson" userId="5b537da3-8fe8-412d-8c65-21230afc46da" providerId="ADAL" clId="{850000EE-4C31-074B-955C-2BFC084CB8B6}" dt="2024-03-01T17:04:52.409" v="19" actId="20577"/>
        <pc:sldMkLst>
          <pc:docMk/>
          <pc:sldMk cId="3646408920" sldId="418"/>
        </pc:sldMkLst>
        <pc:spChg chg="mod">
          <ac:chgData name="Karyn Johnson" userId="5b537da3-8fe8-412d-8c65-21230afc46da" providerId="ADAL" clId="{850000EE-4C31-074B-955C-2BFC084CB8B6}" dt="2024-03-01T17:04:52.409" v="19" actId="20577"/>
          <ac:spMkLst>
            <pc:docMk/>
            <pc:sldMk cId="3646408920" sldId="418"/>
            <ac:spMk id="10" creationId="{00000000-0000-0000-0000-000000000000}"/>
          </ac:spMkLst>
        </pc:spChg>
      </pc:sldChg>
      <pc:sldChg chg="modSp mod">
        <pc:chgData name="Karyn Johnson" userId="5b537da3-8fe8-412d-8c65-21230afc46da" providerId="ADAL" clId="{850000EE-4C31-074B-955C-2BFC084CB8B6}" dt="2024-03-01T17:05:59.103" v="20" actId="20577"/>
        <pc:sldMkLst>
          <pc:docMk/>
          <pc:sldMk cId="1052464504" sldId="421"/>
        </pc:sldMkLst>
        <pc:spChg chg="mod">
          <ac:chgData name="Karyn Johnson" userId="5b537da3-8fe8-412d-8c65-21230afc46da" providerId="ADAL" clId="{850000EE-4C31-074B-955C-2BFC084CB8B6}" dt="2024-03-01T17:05:59.103" v="20" actId="20577"/>
          <ac:spMkLst>
            <pc:docMk/>
            <pc:sldMk cId="1052464504" sldId="421"/>
            <ac:spMk id="6" creationId="{DE300B98-EBB0-4EB7-A802-2D99A78FEFB9}"/>
          </ac:spMkLst>
        </pc:spChg>
      </pc:sldChg>
      <pc:sldChg chg="addSp delSp modSp mod delAnim modAnim">
        <pc:chgData name="Karyn Johnson" userId="5b537da3-8fe8-412d-8c65-21230afc46da" providerId="ADAL" clId="{850000EE-4C31-074B-955C-2BFC084CB8B6}" dt="2024-03-01T17:02:51.209" v="2" actId="478"/>
        <pc:sldMkLst>
          <pc:docMk/>
          <pc:sldMk cId="1710195782" sldId="427"/>
        </pc:sldMkLst>
        <pc:picChg chg="add mod">
          <ac:chgData name="Karyn Johnson" userId="5b537da3-8fe8-412d-8c65-21230afc46da" providerId="ADAL" clId="{850000EE-4C31-074B-955C-2BFC084CB8B6}" dt="2024-03-01T17:02:48.625" v="1"/>
          <ac:picMkLst>
            <pc:docMk/>
            <pc:sldMk cId="1710195782" sldId="427"/>
            <ac:picMk id="3" creationId="{9236A185-5474-0EE5-205E-FAEEDC0E9155}"/>
          </ac:picMkLst>
        </pc:picChg>
        <pc:picChg chg="del">
          <ac:chgData name="Karyn Johnson" userId="5b537da3-8fe8-412d-8c65-21230afc46da" providerId="ADAL" clId="{850000EE-4C31-074B-955C-2BFC084CB8B6}" dt="2024-03-01T17:02:51.209" v="2" actId="478"/>
          <ac:picMkLst>
            <pc:docMk/>
            <pc:sldMk cId="1710195782" sldId="427"/>
            <ac:picMk id="20" creationId="{8394E097-6879-D55C-48AF-75879D56DC93}"/>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F3F7DF1-D827-5548-9AE2-FF59F5C0902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Date Placeholder 2">
            <a:extLst>
              <a:ext uri="{FF2B5EF4-FFF2-40B4-BE49-F238E27FC236}">
                <a16:creationId xmlns:a16="http://schemas.microsoft.com/office/drawing/2014/main" id="{2A385F73-628F-D74B-A4DF-091A78717B8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EE771518-BF64-6242-88B8-190AEC9B30FB}" type="datetimeFigureOut">
              <a:rPr lang="en-US" smtClean="0"/>
              <a:t>4/15/2024</a:t>
            </a:fld>
            <a:endParaRPr lang="en-US"/>
          </a:p>
        </p:txBody>
      </p:sp>
      <p:sp>
        <p:nvSpPr>
          <p:cNvPr id="4" name="Footer Placeholder 3">
            <a:extLst>
              <a:ext uri="{FF2B5EF4-FFF2-40B4-BE49-F238E27FC236}">
                <a16:creationId xmlns:a16="http://schemas.microsoft.com/office/drawing/2014/main" id="{8F20BDCB-7A5B-344E-8082-6616F10067B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5" name="Slide Number Placeholder 4">
            <a:extLst>
              <a:ext uri="{FF2B5EF4-FFF2-40B4-BE49-F238E27FC236}">
                <a16:creationId xmlns:a16="http://schemas.microsoft.com/office/drawing/2014/main" id="{3034396C-E4E0-754E-94EA-3963C9C26D7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709FC41F-DDF7-F142-B1DB-95FCD2D0FD65}" type="slidenum">
              <a:rPr lang="en-US" smtClean="0"/>
              <a:t>‹#›</a:t>
            </a:fld>
            <a:endParaRPr lang="en-US"/>
          </a:p>
        </p:txBody>
      </p:sp>
    </p:spTree>
    <p:extLst>
      <p:ext uri="{BB962C8B-B14F-4D97-AF65-F5344CB8AC3E}">
        <p14:creationId xmlns:p14="http://schemas.microsoft.com/office/powerpoint/2010/main" val="40647134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07455F80-4897-EB40-9966-2C9B3E6EB828}" type="datetimeFigureOut">
              <a:rPr lang="en-US" smtClean="0"/>
              <a:t>4/15/2024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0B509F8D-AC7F-834B-A1E5-1861C09894EA}" type="slidenum">
              <a:rPr lang="en-US" smtClean="0"/>
              <a:t>‹#›</a:t>
            </a:fld>
            <a:endParaRPr lang="en-US"/>
          </a:p>
        </p:txBody>
      </p:sp>
    </p:spTree>
    <p:extLst>
      <p:ext uri="{BB962C8B-B14F-4D97-AF65-F5344CB8AC3E}">
        <p14:creationId xmlns:p14="http://schemas.microsoft.com/office/powerpoint/2010/main" val="270841829"/>
      </p:ext>
    </p:extLst>
  </p:cSld>
  <p:clrMap bg1="lt1" tx1="dk1" bg2="lt2" tx2="dk2" accent1="accent1" accent2="accent2" accent3="accent3" accent4="accent4" accent5="accent5" accent6="accent6" hlink="hlink" folHlink="folHlink"/>
  <p:notesStyle>
    <a:lvl1pPr marL="0" algn="l" defTabSz="1828800" rtl="0" eaLnBrk="1" latinLnBrk="0" hangingPunct="1">
      <a:defRPr sz="2400" kern="1200">
        <a:solidFill>
          <a:schemeClr val="tx1"/>
        </a:solidFill>
        <a:latin typeface="+mn-lt"/>
        <a:ea typeface="+mn-ea"/>
        <a:cs typeface="+mn-cs"/>
      </a:defRPr>
    </a:lvl1pPr>
    <a:lvl2pPr marL="914400" algn="l" defTabSz="1828800" rtl="0" eaLnBrk="1" latinLnBrk="0" hangingPunct="1">
      <a:defRPr sz="2400" kern="1200">
        <a:solidFill>
          <a:schemeClr val="tx1"/>
        </a:solidFill>
        <a:latin typeface="+mn-lt"/>
        <a:ea typeface="+mn-ea"/>
        <a:cs typeface="+mn-cs"/>
      </a:defRPr>
    </a:lvl2pPr>
    <a:lvl3pPr marL="1828800" algn="l" defTabSz="1828800" rtl="0" eaLnBrk="1" latinLnBrk="0" hangingPunct="1">
      <a:defRPr sz="2400" kern="1200">
        <a:solidFill>
          <a:schemeClr val="tx1"/>
        </a:solidFill>
        <a:latin typeface="+mn-lt"/>
        <a:ea typeface="+mn-ea"/>
        <a:cs typeface="+mn-cs"/>
      </a:defRPr>
    </a:lvl3pPr>
    <a:lvl4pPr marL="2743200" algn="l" defTabSz="1828800" rtl="0" eaLnBrk="1" latinLnBrk="0" hangingPunct="1">
      <a:defRPr sz="2400" kern="1200">
        <a:solidFill>
          <a:schemeClr val="tx1"/>
        </a:solidFill>
        <a:latin typeface="+mn-lt"/>
        <a:ea typeface="+mn-ea"/>
        <a:cs typeface="+mn-cs"/>
      </a:defRPr>
    </a:lvl4pPr>
    <a:lvl5pPr marL="3657600" algn="l" defTabSz="1828800" rtl="0" eaLnBrk="1" latinLnBrk="0" hangingPunct="1">
      <a:defRPr sz="2400" kern="1200">
        <a:solidFill>
          <a:schemeClr val="tx1"/>
        </a:solidFill>
        <a:latin typeface="+mn-lt"/>
        <a:ea typeface="+mn-ea"/>
        <a:cs typeface="+mn-cs"/>
      </a:defRPr>
    </a:lvl5pPr>
    <a:lvl6pPr marL="4572000" algn="l" defTabSz="1828800" rtl="0" eaLnBrk="1" latinLnBrk="0" hangingPunct="1">
      <a:defRPr sz="2400" kern="1200">
        <a:solidFill>
          <a:schemeClr val="tx1"/>
        </a:solidFill>
        <a:latin typeface="+mn-lt"/>
        <a:ea typeface="+mn-ea"/>
        <a:cs typeface="+mn-cs"/>
      </a:defRPr>
    </a:lvl6pPr>
    <a:lvl7pPr marL="5486400" algn="l" defTabSz="1828800" rtl="0" eaLnBrk="1" latinLnBrk="0" hangingPunct="1">
      <a:defRPr sz="2400" kern="1200">
        <a:solidFill>
          <a:schemeClr val="tx1"/>
        </a:solidFill>
        <a:latin typeface="+mn-lt"/>
        <a:ea typeface="+mn-ea"/>
        <a:cs typeface="+mn-cs"/>
      </a:defRPr>
    </a:lvl7pPr>
    <a:lvl8pPr marL="6400800" algn="l" defTabSz="1828800" rtl="0" eaLnBrk="1" latinLnBrk="0" hangingPunct="1">
      <a:defRPr sz="2400" kern="1200">
        <a:solidFill>
          <a:schemeClr val="tx1"/>
        </a:solidFill>
        <a:latin typeface="+mn-lt"/>
        <a:ea typeface="+mn-ea"/>
        <a:cs typeface="+mn-cs"/>
      </a:defRPr>
    </a:lvl8pPr>
    <a:lvl9pPr marL="7315200" algn="l" defTabSz="1828800"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rtl="0"/>
            <a:fld id="{0B509F8D-AC7F-834B-A1E5-1861C09894EA}" type="slidenum">
              <a:rPr lang="en-US" smtClean="0"/>
              <a:t>2</a:t>
            </a:fld>
            <a:endParaRPr lang="en-US"/>
          </a:p>
        </p:txBody>
      </p:sp>
    </p:spTree>
    <p:extLst>
      <p:ext uri="{BB962C8B-B14F-4D97-AF65-F5344CB8AC3E}">
        <p14:creationId xmlns:p14="http://schemas.microsoft.com/office/powerpoint/2010/main" val="18273740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rtl="0"/>
            <a:fld id="{0B509F8D-AC7F-834B-A1E5-1861C09894EA}" type="slidenum">
              <a:rPr lang="en-US" smtClean="0"/>
              <a:t>10</a:t>
            </a:fld>
            <a:endParaRPr lang="en-US"/>
          </a:p>
        </p:txBody>
      </p:sp>
    </p:spTree>
    <p:extLst>
      <p:ext uri="{BB962C8B-B14F-4D97-AF65-F5344CB8AC3E}">
        <p14:creationId xmlns:p14="http://schemas.microsoft.com/office/powerpoint/2010/main" val="29513865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rtl="0"/>
            <a:fld id="{0B509F8D-AC7F-834B-A1E5-1861C09894EA}" type="slidenum">
              <a:rPr lang="en-US" smtClean="0"/>
              <a:t>16</a:t>
            </a:fld>
            <a:endParaRPr lang="en-US"/>
          </a:p>
        </p:txBody>
      </p:sp>
    </p:spTree>
    <p:extLst>
      <p:ext uri="{BB962C8B-B14F-4D97-AF65-F5344CB8AC3E}">
        <p14:creationId xmlns:p14="http://schemas.microsoft.com/office/powerpoint/2010/main" val="371449677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svg"/></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7.svg"/></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5A0F4208-462B-4E4E-B151-F264970D0438}"/>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71"/>
          <a:stretch/>
        </p:blipFill>
        <p:spPr>
          <a:xfrm rot="5400000">
            <a:off x="8035470" y="34475"/>
            <a:ext cx="10287000" cy="10218058"/>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3426" y="742771"/>
            <a:ext cx="2982224" cy="305774"/>
          </a:xfrm>
          <a:prstGeom prst="rect">
            <a:avLst/>
          </a:prstGeom>
        </p:spPr>
      </p:pic>
      <p:sp>
        <p:nvSpPr>
          <p:cNvPr id="3" name="Subtitle 2"/>
          <p:cNvSpPr>
            <a:spLocks noGrp="1"/>
          </p:cNvSpPr>
          <p:nvPr>
            <p:ph type="subTitle" idx="1" hasCustomPrompt="1"/>
          </p:nvPr>
        </p:nvSpPr>
        <p:spPr>
          <a:xfrm>
            <a:off x="733425" y="5965387"/>
            <a:ext cx="11029950" cy="498598"/>
          </a:xfrm>
        </p:spPr>
        <p:txBody>
          <a:bodyPr rtlCol="0">
            <a:spAutoFit/>
          </a:bodyPr>
          <a:lstStyle>
            <a:lvl1pPr marL="0" indent="0" algn="l">
              <a:lnSpc>
                <a:spcPct val="90000"/>
              </a:lnSpc>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pPr rtl="0"/>
            <a:r>
              <a:rPr lang="de-de"/>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733424" y="8506274"/>
            <a:ext cx="7680964" cy="430888"/>
          </a:xfrm>
        </p:spPr>
        <p:txBody>
          <a:bodyPr wrap="square" rtlCol="0">
            <a:spAutoFit/>
          </a:bodyPr>
          <a:lstStyle>
            <a:lvl1pPr marL="0" indent="0">
              <a:buNone/>
              <a:defRPr sz="2800"/>
            </a:lvl1pPr>
          </a:lstStyle>
          <a:p>
            <a:pPr lvl="0" rtl="0"/>
            <a:r>
              <a:rPr lang="de-de"/>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733424" y="8932649"/>
            <a:ext cx="7680964" cy="338554"/>
          </a:xfrm>
        </p:spPr>
        <p:txBody>
          <a:bodyPr wrap="square" rtlCol="0">
            <a:spAutoFit/>
          </a:bodyPr>
          <a:lstStyle>
            <a:lvl1pPr marL="0" indent="0">
              <a:buNone/>
              <a:defRPr sz="2200"/>
            </a:lvl1pPr>
          </a:lstStyle>
          <a:p>
            <a:pPr lvl="0" rtl="0"/>
            <a:r>
              <a:rPr lang="de-de"/>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rtlCol="0"/>
          <a:lstStyle/>
          <a:p>
            <a:pPr rtl="0"/>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0" y="9715500"/>
            <a:ext cx="17614904" cy="304800"/>
          </a:xfrm>
          <a:prstGeom prst="rect">
            <a:avLst/>
          </a:prstGeom>
          <a:noFill/>
        </p:spPr>
        <p:txBody>
          <a:bodyPr wrap="square" lIns="0" tIns="0" rIns="0" bIns="0" rtlCol="0" anchor="b">
            <a:noAutofit/>
          </a:bodyPr>
          <a:lstStyle/>
          <a:p>
            <a:pPr rtl="0">
              <a:lnSpc>
                <a:spcPct val="90000"/>
              </a:lnSpc>
              <a:spcBef>
                <a:spcPts val="600"/>
              </a:spcBef>
            </a:pPr>
            <a:r>
              <a:rPr lang="de-de" sz="1200">
                <a:solidFill>
                  <a:schemeClr val="bg1">
                    <a:lumMod val="65000"/>
                  </a:schemeClr>
                </a:solidFill>
              </a:rPr>
              <a:t>© </a:t>
            </a:r>
            <a:r>
              <a:rPr lang="en-US" sz="1200">
                <a:solidFill>
                  <a:schemeClr val="bg1">
                    <a:lumMod val="65000"/>
                  </a:schemeClr>
                </a:solidFill>
              </a:rPr>
              <a:t>2024</a:t>
            </a:r>
            <a:r>
              <a:rPr lang="de-de" sz="1200">
                <a:solidFill>
                  <a:schemeClr val="bg1">
                    <a:lumMod val="65000"/>
                  </a:schemeClr>
                </a:solidFill>
              </a:rPr>
              <a:t> Autodesk. All rights reserved.</a:t>
            </a:r>
          </a:p>
        </p:txBody>
      </p:sp>
      <p:sp>
        <p:nvSpPr>
          <p:cNvPr id="4" name="Title 3">
            <a:extLst>
              <a:ext uri="{FF2B5EF4-FFF2-40B4-BE49-F238E27FC236}">
                <a16:creationId xmlns:a16="http://schemas.microsoft.com/office/drawing/2014/main" id="{FDF33CCA-8B87-47DC-8089-42B74D56A63F}"/>
              </a:ext>
            </a:extLst>
          </p:cNvPr>
          <p:cNvSpPr>
            <a:spLocks noGrp="1"/>
          </p:cNvSpPr>
          <p:nvPr>
            <p:ph type="title" hasCustomPrompt="1"/>
          </p:nvPr>
        </p:nvSpPr>
        <p:spPr>
          <a:xfrm>
            <a:off x="736981" y="2366974"/>
            <a:ext cx="12474574" cy="3354764"/>
          </a:xfrm>
        </p:spPr>
        <p:txBody>
          <a:bodyPr rtlCol="0" anchor="b"/>
          <a:lstStyle>
            <a:lvl1pPr>
              <a:defRPr sz="8000"/>
            </a:lvl1pPr>
          </a:lstStyle>
          <a:p>
            <a:pPr rtl="0"/>
            <a:r>
              <a:rPr lang="de-de"/>
              <a:t>Presentation title </a:t>
            </a:r>
            <a:br>
              <a:rPr lang="en-US" dirty="0"/>
            </a:br>
            <a:r>
              <a:rPr lang="de-de"/>
              <a:t>extends to two </a:t>
            </a:r>
            <a:br>
              <a:rPr lang="en-US" dirty="0"/>
            </a:br>
            <a:r>
              <a:rPr lang="de-de"/>
              <a:t>or more lines</a:t>
            </a:r>
          </a:p>
        </p:txBody>
      </p:sp>
    </p:spTree>
    <p:extLst>
      <p:ext uri="{BB962C8B-B14F-4D97-AF65-F5344CB8AC3E}">
        <p14:creationId xmlns:p14="http://schemas.microsoft.com/office/powerpoint/2010/main" val="6153410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Text, and Image">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8140320"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
        <p:nvSpPr>
          <p:cNvPr id="8" name="Picture Placeholder 3">
            <a:extLst>
              <a:ext uri="{FF2B5EF4-FFF2-40B4-BE49-F238E27FC236}">
                <a16:creationId xmlns:a16="http://schemas.microsoft.com/office/drawing/2014/main" id="{E5AD3FD9-5B0C-46BE-A071-C012F798CB75}"/>
              </a:ext>
              <a:ext uri="{C183D7F6-B498-43B3-948B-1728B52AA6E4}">
                <adec:decorative xmlns:adec="http://schemas.microsoft.com/office/drawing/2017/decorative" val="1"/>
              </a:ext>
            </a:extLst>
          </p:cNvPr>
          <p:cNvSpPr>
            <a:spLocks noGrp="1"/>
          </p:cNvSpPr>
          <p:nvPr>
            <p:ph type="pic" sz="quarter" idx="11"/>
          </p:nvPr>
        </p:nvSpPr>
        <p:spPr>
          <a:xfrm>
            <a:off x="9410705" y="2397288"/>
            <a:ext cx="8140698" cy="7158192"/>
          </a:xfrm>
          <a:solidFill>
            <a:schemeClr val="bg1">
              <a:lumMod val="85000"/>
            </a:schemeClr>
          </a:solidFill>
        </p:spPr>
        <p:txBody>
          <a:bodyPr rtlCol="0" anchor="ctr"/>
          <a:lstStyle>
            <a:lvl1pPr marL="0" indent="0" algn="ctr">
              <a:buNone/>
              <a:defRPr/>
            </a:lvl1pPr>
          </a:lstStyle>
          <a:p>
            <a:pPr rtl="0"/>
            <a:r>
              <a:rPr lang="de-de"/>
              <a:t>Click icon to add picture</a:t>
            </a:r>
            <a:endParaRPr lang="en-US" dirty="0"/>
          </a:p>
        </p:txBody>
      </p:sp>
      <p:sp>
        <p:nvSpPr>
          <p:cNvPr id="9" name="Source Placeholder 4">
            <a:extLst>
              <a:ext uri="{FF2B5EF4-FFF2-40B4-BE49-F238E27FC236}">
                <a16:creationId xmlns:a16="http://schemas.microsoft.com/office/drawing/2014/main" id="{03FF4FC4-D5A3-4522-B317-5ACF8C2D3396}"/>
              </a:ext>
              <a:ext uri="{C183D7F6-B498-43B3-948B-1728B52AA6E4}">
                <adec:decorative xmlns:adec="http://schemas.microsoft.com/office/drawing/2017/decorative" val="1"/>
              </a:ext>
            </a:extLst>
          </p:cNvPr>
          <p:cNvSpPr>
            <a:spLocks noGrp="1"/>
          </p:cNvSpPr>
          <p:nvPr>
            <p:ph type="body" sz="quarter" idx="12" hasCustomPrompt="1"/>
          </p:nvPr>
        </p:nvSpPr>
        <p:spPr>
          <a:xfrm>
            <a:off x="9407526" y="9278481"/>
            <a:ext cx="8143876" cy="276999"/>
          </a:xfrm>
        </p:spPr>
        <p:txBody>
          <a:bodyPr wrap="square" lIns="73152" tIns="45720" rIns="73152" bIns="45720" rtlCol="0" anchor="b">
            <a:spAutoFit/>
          </a:bodyPr>
          <a:lstStyle>
            <a:lvl1pPr marL="0" indent="0">
              <a:buNone/>
              <a:defRPr sz="1200">
                <a:solidFill>
                  <a:schemeClr val="bg1"/>
                </a:solidFill>
              </a:defRPr>
            </a:lvl1pPr>
            <a:lvl5pPr>
              <a:defRPr/>
            </a:lvl5pPr>
          </a:lstStyle>
          <a:p>
            <a:pPr lvl="0" rtl="0"/>
            <a:r>
              <a:rPr lang="de-de"/>
              <a:t>Image credit </a:t>
            </a:r>
          </a:p>
        </p:txBody>
      </p:sp>
      <p:sp>
        <p:nvSpPr>
          <p:cNvPr id="3" name="Title 2">
            <a:extLst>
              <a:ext uri="{FF2B5EF4-FFF2-40B4-BE49-F238E27FC236}">
                <a16:creationId xmlns:a16="http://schemas.microsoft.com/office/drawing/2014/main" id="{10A08727-C71E-42EA-9BA8-41D00FAA1156}"/>
              </a:ext>
            </a:extLst>
          </p:cNvPr>
          <p:cNvSpPr>
            <a:spLocks noGrp="1"/>
          </p:cNvSpPr>
          <p:nvPr>
            <p:ph type="title"/>
          </p:nvPr>
        </p:nvSpPr>
        <p:spPr/>
        <p:txBody>
          <a:bodyPr rtlCol="0"/>
          <a:lstStyle/>
          <a:p>
            <a:pPr rtl="0"/>
            <a:r>
              <a:rPr lang="de-de"/>
              <a:t>Click to edit Master title style</a:t>
            </a:r>
          </a:p>
        </p:txBody>
      </p:sp>
    </p:spTree>
    <p:extLst>
      <p:ext uri="{BB962C8B-B14F-4D97-AF65-F5344CB8AC3E}">
        <p14:creationId xmlns:p14="http://schemas.microsoft.com/office/powerpoint/2010/main" val="32527333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736980" y="731521"/>
            <a:ext cx="11026396" cy="797142"/>
          </a:xfrm>
        </p:spPr>
        <p:txBody>
          <a:bodyPr rtlCol="0"/>
          <a:lstStyle>
            <a:lvl1pPr>
              <a:defRPr b="1" i="0">
                <a:latin typeface="+mj-lt"/>
              </a:defRPr>
            </a:lvl1pPr>
          </a:lstStyle>
          <a:p>
            <a:pPr rtl="0"/>
            <a:r>
              <a:rPr lang="de-de"/>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736980" y="1558927"/>
            <a:ext cx="11026396" cy="492442"/>
          </a:xfrm>
        </p:spPr>
        <p:txBody>
          <a:bodyPr wrap="square" tIns="0" rtlCol="0">
            <a:spAutoFit/>
          </a:bodyPr>
          <a:lstStyle>
            <a:lvl1pPr marL="0" indent="0">
              <a:buNone/>
              <a:defRPr sz="3200" b="1"/>
            </a:lvl1pPr>
          </a:lstStyle>
          <a:p>
            <a:pPr lvl="0" rtl="0"/>
            <a:r>
              <a:rPr lang="de-de"/>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736980" y="2377440"/>
            <a:ext cx="11026396"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368300" y="9715500"/>
            <a:ext cx="11395076" cy="304800"/>
          </a:xfrm>
        </p:spPr>
        <p:txBody>
          <a:bodyPr rtlCol="0"/>
          <a:lstStyle>
            <a:lvl1pPr algn="r">
              <a:defRPr/>
            </a:lvl1pPr>
          </a:lstStyle>
          <a:p>
            <a:pPr rtl="0"/>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2315827" y="0"/>
            <a:ext cx="5972174" cy="10287000"/>
          </a:xfrm>
          <a:solidFill>
            <a:schemeClr val="bg2"/>
          </a:solidFill>
        </p:spPr>
        <p:txBody>
          <a:bodyPr rtlCol="0" anchor="ctr"/>
          <a:lstStyle>
            <a:lvl1pPr marL="0" indent="0" algn="ctr">
              <a:buNone/>
              <a:defRPr/>
            </a:lvl1pPr>
          </a:lstStyle>
          <a:p>
            <a:pPr rtl="0"/>
            <a:r>
              <a:rPr lang="de-de"/>
              <a:t>Click icon to add picture</a:t>
            </a:r>
            <a:endParaRPr lang="en-US" dirty="0"/>
          </a:p>
        </p:txBody>
      </p:sp>
      <p:sp>
        <p:nvSpPr>
          <p:cNvPr id="14" name="Source Placeholder 4">
            <a:extLst>
              <a:ext uri="{FF2B5EF4-FFF2-40B4-BE49-F238E27FC236}">
                <a16:creationId xmlns:a16="http://schemas.microsoft.com/office/drawing/2014/main" id="{B254615C-9E8E-41CB-A701-F4F8C722A3BD}"/>
              </a:ext>
              <a:ext uri="{C183D7F6-B498-43B3-948B-1728B52AA6E4}">
                <adec:decorative xmlns:adec="http://schemas.microsoft.com/office/drawing/2017/decorative" val="1"/>
              </a:ext>
            </a:extLst>
          </p:cNvPr>
          <p:cNvSpPr>
            <a:spLocks noGrp="1"/>
          </p:cNvSpPr>
          <p:nvPr>
            <p:ph type="body" sz="quarter" idx="12" hasCustomPrompt="1"/>
          </p:nvPr>
        </p:nvSpPr>
        <p:spPr>
          <a:xfrm>
            <a:off x="12684125" y="9835635"/>
            <a:ext cx="5235574" cy="184666"/>
          </a:xfrm>
        </p:spPr>
        <p:txBody>
          <a:bodyPr wrap="square" lIns="0" tIns="0" rIns="0" bIns="0" rtlCol="0" anchor="b">
            <a:spAutoFit/>
          </a:bodyPr>
          <a:lstStyle>
            <a:lvl1pPr marL="0" indent="0" algn="l">
              <a:buNone/>
              <a:defRPr sz="1200">
                <a:solidFill>
                  <a:schemeClr val="bg1"/>
                </a:solidFill>
              </a:defRPr>
            </a:lvl1pPr>
            <a:lvl5pPr>
              <a:defRPr/>
            </a:lvl5pPr>
          </a:lstStyle>
          <a:p>
            <a:pPr lvl="0" rtl="0"/>
            <a:r>
              <a:rPr lang="de-de"/>
              <a:t>Image credit </a:t>
            </a:r>
          </a:p>
        </p:txBody>
      </p:sp>
    </p:spTree>
    <p:extLst>
      <p:ext uri="{BB962C8B-B14F-4D97-AF65-F5344CB8AC3E}">
        <p14:creationId xmlns:p14="http://schemas.microsoft.com/office/powerpoint/2010/main" val="307208682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alf 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735204" y="731521"/>
            <a:ext cx="8145272" cy="797142"/>
          </a:xfrm>
        </p:spPr>
        <p:txBody>
          <a:bodyPr rtlCol="0"/>
          <a:lstStyle>
            <a:lvl1pPr>
              <a:defRPr b="1" i="0">
                <a:latin typeface="+mj-lt"/>
              </a:defRPr>
            </a:lvl1pPr>
          </a:lstStyle>
          <a:p>
            <a:pPr rtl="0"/>
            <a:r>
              <a:rPr lang="de-de"/>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735204" y="1558927"/>
            <a:ext cx="8145272" cy="492442"/>
          </a:xfrm>
        </p:spPr>
        <p:txBody>
          <a:bodyPr wrap="square" tIns="0" rtlCol="0">
            <a:spAutoFit/>
          </a:bodyPr>
          <a:lstStyle>
            <a:lvl1pPr marL="0" indent="0">
              <a:buNone/>
              <a:defRPr sz="3200" b="1"/>
            </a:lvl1pPr>
          </a:lstStyle>
          <a:p>
            <a:pPr lvl="0" rtl="0"/>
            <a:r>
              <a:rPr lang="de-de"/>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735204" y="2377440"/>
            <a:ext cx="8145272"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733427" y="9715500"/>
            <a:ext cx="8143874" cy="304800"/>
          </a:xfrm>
        </p:spPr>
        <p:txBody>
          <a:bodyPr rtlCol="0"/>
          <a:lstStyle/>
          <a:p>
            <a:pPr rtl="0"/>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9407526" y="0"/>
            <a:ext cx="8877300" cy="10287000"/>
          </a:xfrm>
          <a:solidFill>
            <a:schemeClr val="bg2"/>
          </a:solidFill>
        </p:spPr>
        <p:txBody>
          <a:bodyPr rtlCol="0" anchor="ctr"/>
          <a:lstStyle>
            <a:lvl1pPr marL="0" indent="0" algn="ctr">
              <a:buNone/>
              <a:defRPr/>
            </a:lvl1pPr>
          </a:lstStyle>
          <a:p>
            <a:pPr rtl="0"/>
            <a:r>
              <a:rPr lang="de-de"/>
              <a:t>Click icon to add picture</a:t>
            </a:r>
            <a:endParaRPr lang="en-US" dirty="0"/>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9774240" y="9835635"/>
            <a:ext cx="8142288" cy="184666"/>
          </a:xfrm>
        </p:spPr>
        <p:txBody>
          <a:bodyPr wrap="square" lIns="0" tIns="0" rIns="0" bIns="0" rtlCol="0" anchor="b">
            <a:spAutoFit/>
          </a:bodyPr>
          <a:lstStyle>
            <a:lvl1pPr marL="0" indent="0">
              <a:buNone/>
              <a:defRPr sz="1200">
                <a:solidFill>
                  <a:schemeClr val="bg1"/>
                </a:solidFill>
              </a:defRPr>
            </a:lvl1pPr>
            <a:lvl5pPr>
              <a:defRPr/>
            </a:lvl5pPr>
          </a:lstStyle>
          <a:p>
            <a:pPr lvl="0" rtl="0"/>
            <a:r>
              <a:rPr lang="de-de"/>
              <a:t>Image credit </a:t>
            </a:r>
          </a:p>
        </p:txBody>
      </p:sp>
    </p:spTree>
    <p:extLst>
      <p:ext uri="{BB962C8B-B14F-4D97-AF65-F5344CB8AC3E}">
        <p14:creationId xmlns:p14="http://schemas.microsoft.com/office/powerpoint/2010/main" val="9557010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6526402" y="731521"/>
            <a:ext cx="11026396" cy="797142"/>
          </a:xfrm>
        </p:spPr>
        <p:txBody>
          <a:bodyPr rtlCol="0"/>
          <a:lstStyle>
            <a:lvl1pPr>
              <a:defRPr b="1" i="0">
                <a:latin typeface="+mj-lt"/>
              </a:defRPr>
            </a:lvl1pPr>
          </a:lstStyle>
          <a:p>
            <a:pPr rtl="0"/>
            <a:r>
              <a:rPr lang="de-de"/>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6526402" y="1558927"/>
            <a:ext cx="11026396" cy="492442"/>
          </a:xfrm>
        </p:spPr>
        <p:txBody>
          <a:bodyPr wrap="square" tIns="0" rtlCol="0">
            <a:spAutoFit/>
          </a:bodyPr>
          <a:lstStyle>
            <a:lvl1pPr marL="0" indent="0">
              <a:buNone/>
              <a:defRPr sz="3200" b="1"/>
            </a:lvl1pPr>
          </a:lstStyle>
          <a:p>
            <a:pPr lvl="0" rtl="0"/>
            <a:r>
              <a:rPr lang="de-de"/>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6526402" y="2377440"/>
            <a:ext cx="11026396"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2687301" y="9715500"/>
            <a:ext cx="5229226" cy="304800"/>
          </a:xfrm>
        </p:spPr>
        <p:txBody>
          <a:bodyPr rtlCol="0"/>
          <a:lstStyle/>
          <a:p>
            <a:pPr rtl="0"/>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 y="0"/>
            <a:ext cx="5972174" cy="10287000"/>
          </a:xfrm>
          <a:solidFill>
            <a:schemeClr val="bg2"/>
          </a:solidFill>
        </p:spPr>
        <p:txBody>
          <a:bodyPr rtlCol="0" anchor="ctr"/>
          <a:lstStyle>
            <a:lvl1pPr marL="0" indent="0" algn="ctr">
              <a:buNone/>
              <a:defRPr/>
            </a:lvl1pPr>
          </a:lstStyle>
          <a:p>
            <a:pPr rtl="0"/>
            <a:r>
              <a:rPr lang="de-de"/>
              <a:t>Click icon to add picture</a:t>
            </a:r>
            <a:endParaRPr lang="en-US" dirty="0"/>
          </a:p>
        </p:txBody>
      </p:sp>
      <p:sp>
        <p:nvSpPr>
          <p:cNvPr id="7" name="Source Placeholder 4">
            <a:extLst>
              <a:ext uri="{FF2B5EF4-FFF2-40B4-BE49-F238E27FC236}">
                <a16:creationId xmlns:a16="http://schemas.microsoft.com/office/drawing/2014/main" id="{617AD190-312C-45D8-834D-5D18559F69F3}"/>
              </a:ext>
              <a:ext uri="{C183D7F6-B498-43B3-948B-1728B52AA6E4}">
                <adec:decorative xmlns:adec="http://schemas.microsoft.com/office/drawing/2017/decorative" val="1"/>
              </a:ext>
            </a:extLst>
          </p:cNvPr>
          <p:cNvSpPr>
            <a:spLocks noGrp="1"/>
          </p:cNvSpPr>
          <p:nvPr>
            <p:ph type="body" sz="quarter" idx="12" hasCustomPrompt="1"/>
          </p:nvPr>
        </p:nvSpPr>
        <p:spPr>
          <a:xfrm>
            <a:off x="366714" y="9835635"/>
            <a:ext cx="5227636" cy="184666"/>
          </a:xfrm>
        </p:spPr>
        <p:txBody>
          <a:bodyPr wrap="square" lIns="0" tIns="0" rIns="0" bIns="0" rtlCol="0" anchor="b">
            <a:spAutoFit/>
          </a:bodyPr>
          <a:lstStyle>
            <a:lvl1pPr marL="0" indent="0">
              <a:buNone/>
              <a:defRPr sz="1200">
                <a:solidFill>
                  <a:schemeClr val="bg1"/>
                </a:solidFill>
              </a:defRPr>
            </a:lvl1pPr>
            <a:lvl5pPr>
              <a:defRPr/>
            </a:lvl5pPr>
          </a:lstStyle>
          <a:p>
            <a:pPr lvl="0" rtl="0"/>
            <a:r>
              <a:rPr lang="de-de"/>
              <a:t>Image credit </a:t>
            </a:r>
          </a:p>
        </p:txBody>
      </p:sp>
    </p:spTree>
    <p:extLst>
      <p:ext uri="{BB962C8B-B14F-4D97-AF65-F5344CB8AC3E}">
        <p14:creationId xmlns:p14="http://schemas.microsoft.com/office/powerpoint/2010/main" val="14876988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Half 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9407526" y="731521"/>
            <a:ext cx="8145272" cy="797142"/>
          </a:xfrm>
        </p:spPr>
        <p:txBody>
          <a:bodyPr rtlCol="0"/>
          <a:lstStyle>
            <a:lvl1pPr>
              <a:defRPr b="1" i="0">
                <a:latin typeface="Artifakt LegendOfc" panose="020B0504020101020102" pitchFamily="34" charset="77"/>
              </a:defRPr>
            </a:lvl1pPr>
          </a:lstStyle>
          <a:p>
            <a:pPr rtl="0"/>
            <a:r>
              <a:rPr lang="de-de"/>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9407526" y="1558927"/>
            <a:ext cx="8145272" cy="492442"/>
          </a:xfrm>
        </p:spPr>
        <p:txBody>
          <a:bodyPr wrap="square" tIns="0" rtlCol="0">
            <a:spAutoFit/>
          </a:bodyPr>
          <a:lstStyle>
            <a:lvl1pPr marL="0" indent="0">
              <a:buNone/>
              <a:defRPr sz="3200" b="1"/>
            </a:lvl1pPr>
          </a:lstStyle>
          <a:p>
            <a:pPr lvl="0" rtl="0"/>
            <a:r>
              <a:rPr lang="de-de"/>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9407526" y="2377440"/>
            <a:ext cx="8145272"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2687301" y="9715500"/>
            <a:ext cx="5229226" cy="304800"/>
          </a:xfrm>
        </p:spPr>
        <p:txBody>
          <a:bodyPr rtlCol="0"/>
          <a:lstStyle/>
          <a:p>
            <a:pPr rtl="0"/>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0" y="0"/>
            <a:ext cx="8877300" cy="10287000"/>
          </a:xfrm>
          <a:solidFill>
            <a:schemeClr val="bg2"/>
          </a:solidFill>
        </p:spPr>
        <p:txBody>
          <a:bodyPr rtlCol="0" anchor="ctr"/>
          <a:lstStyle>
            <a:lvl1pPr marL="0" indent="0" algn="ctr">
              <a:buNone/>
              <a:defRPr/>
            </a:lvl1pPr>
          </a:lstStyle>
          <a:p>
            <a:pPr rtl="0"/>
            <a:r>
              <a:rPr lang="de-de"/>
              <a:t>Click icon to add picture</a:t>
            </a:r>
            <a:endParaRPr lang="en-US" dirty="0"/>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366714" y="9835635"/>
            <a:ext cx="8142288" cy="184666"/>
          </a:xfrm>
        </p:spPr>
        <p:txBody>
          <a:bodyPr wrap="square" lIns="0" tIns="0" rIns="0" bIns="0" rtlCol="0" anchor="b">
            <a:spAutoFit/>
          </a:bodyPr>
          <a:lstStyle>
            <a:lvl1pPr marL="0" indent="0">
              <a:buNone/>
              <a:defRPr sz="1200">
                <a:solidFill>
                  <a:schemeClr val="bg1"/>
                </a:solidFill>
              </a:defRPr>
            </a:lvl1pPr>
            <a:lvl5pPr>
              <a:defRPr/>
            </a:lvl5pPr>
          </a:lstStyle>
          <a:p>
            <a:pPr lvl="0" rtl="0"/>
            <a:r>
              <a:rPr lang="de-de"/>
              <a:t>Image credit </a:t>
            </a:r>
          </a:p>
        </p:txBody>
      </p:sp>
    </p:spTree>
    <p:extLst>
      <p:ext uri="{BB962C8B-B14F-4D97-AF65-F5344CB8AC3E}">
        <p14:creationId xmlns:p14="http://schemas.microsoft.com/office/powerpoint/2010/main" val="141324270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W Half">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114E864-FC08-4CE9-9CF7-93596052A70B}"/>
              </a:ext>
              <a:ext uri="{C183D7F6-B498-43B3-948B-1728B52AA6E4}">
                <adec:decorative xmlns:adec="http://schemas.microsoft.com/office/drawing/2017/decorative" val="1"/>
              </a:ext>
            </a:extLst>
          </p:cNvPr>
          <p:cNvSpPr/>
          <p:nvPr userDrawn="1"/>
        </p:nvSpPr>
        <p:spPr>
          <a:xfrm>
            <a:off x="9144000" y="0"/>
            <a:ext cx="9144000" cy="10287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3200" dirty="0"/>
          </a:p>
        </p:txBody>
      </p:sp>
      <p:sp>
        <p:nvSpPr>
          <p:cNvPr id="2" name="Title 1"/>
          <p:cNvSpPr>
            <a:spLocks noGrp="1"/>
          </p:cNvSpPr>
          <p:nvPr>
            <p:ph type="title"/>
          </p:nvPr>
        </p:nvSpPr>
        <p:spPr>
          <a:xfrm>
            <a:off x="736980" y="731521"/>
            <a:ext cx="7670420" cy="1218795"/>
          </a:xfrm>
        </p:spPr>
        <p:txBody>
          <a:bodyPr rtlCol="0"/>
          <a:lstStyle>
            <a:lvl1pPr>
              <a:defRPr sz="4400" b="1" i="0">
                <a:latin typeface="+mj-lt"/>
              </a:defRPr>
            </a:lvl1pPr>
          </a:lstStyle>
          <a:p>
            <a:pPr rtl="0"/>
            <a:r>
              <a:rPr lang="de-de"/>
              <a:t>Click to edit Master title style</a:t>
            </a:r>
            <a:endParaRPr lang="en-US" dirty="0"/>
          </a:p>
        </p:txBody>
      </p:sp>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7670420"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11" name="Text Placeholder 10">
            <a:extLst>
              <a:ext uri="{FF2B5EF4-FFF2-40B4-BE49-F238E27FC236}">
                <a16:creationId xmlns:a16="http://schemas.microsoft.com/office/drawing/2014/main" id="{3AB4C02E-8D38-49A2-8468-4C52ACE25582}"/>
              </a:ext>
            </a:extLst>
          </p:cNvPr>
          <p:cNvSpPr>
            <a:spLocks noGrp="1"/>
          </p:cNvSpPr>
          <p:nvPr>
            <p:ph type="body" sz="quarter" idx="12" hasCustomPrompt="1"/>
          </p:nvPr>
        </p:nvSpPr>
        <p:spPr>
          <a:xfrm>
            <a:off x="9880600" y="731521"/>
            <a:ext cx="7670800" cy="609398"/>
          </a:xfrm>
        </p:spPr>
        <p:txBody>
          <a:bodyPr vert="horz" wrap="square" lIns="0" tIns="0" rIns="0" bIns="0" rtlCol="0" anchor="t" anchorCtr="0">
            <a:spAutoFit/>
          </a:bodyPr>
          <a:lstStyle>
            <a:lvl1pPr marL="0" indent="0">
              <a:buNone/>
              <a:defRPr lang="en-US" sz="4400" b="1" i="0" dirty="0" smtClean="0">
                <a:solidFill>
                  <a:schemeClr val="bg1"/>
                </a:solidFill>
                <a:latin typeface="+mj-lt"/>
                <a:ea typeface="+mj-ea"/>
                <a:cs typeface="+mj-cs"/>
              </a:defRPr>
            </a:lvl1pPr>
            <a:lvl2pPr>
              <a:defRPr lang="en-US" sz="3600" dirty="0" smtClean="0"/>
            </a:lvl2pPr>
            <a:lvl3pPr>
              <a:defRPr lang="en-US" sz="3600" dirty="0" smtClean="0"/>
            </a:lvl3pPr>
            <a:lvl4pPr>
              <a:defRPr lang="en-US" sz="3600" dirty="0" smtClean="0"/>
            </a:lvl4pPr>
            <a:lvl5pPr>
              <a:defRPr lang="en-US" sz="3600" dirty="0"/>
            </a:lvl5pPr>
          </a:lstStyle>
          <a:p>
            <a:pPr marL="228600" lvl="0" indent="-685800" rtl="0">
              <a:lnSpc>
                <a:spcPct val="90000"/>
              </a:lnSpc>
              <a:spcBef>
                <a:spcPct val="0"/>
              </a:spcBef>
            </a:pPr>
            <a:r>
              <a:rPr lang="de-de"/>
              <a:t>Click to add title</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9880604" y="2377440"/>
            <a:ext cx="7670796" cy="7178040"/>
          </a:xfrm>
        </p:spPr>
        <p:txBody>
          <a:bodyPr rtlCol="0"/>
          <a:lstStyle>
            <a:lvl1pPr>
              <a:buClr>
                <a:schemeClr val="bg2"/>
              </a:buClr>
              <a:defRPr>
                <a:solidFill>
                  <a:schemeClr val="bg1"/>
                </a:solidFill>
              </a:defRPr>
            </a:lvl1pPr>
            <a:lvl2pPr>
              <a:buClr>
                <a:schemeClr val="bg2"/>
              </a:buClr>
              <a:defRPr>
                <a:solidFill>
                  <a:schemeClr val="bg1"/>
                </a:solidFill>
              </a:defRPr>
            </a:lvl2pPr>
            <a:lvl3pPr>
              <a:buClr>
                <a:schemeClr val="bg2"/>
              </a:buClr>
              <a:defRPr>
                <a:solidFill>
                  <a:schemeClr val="bg1"/>
                </a:solidFill>
              </a:defRPr>
            </a:lvl3pPr>
            <a:lvl4pPr>
              <a:buClr>
                <a:schemeClr val="bg2"/>
              </a:buClr>
              <a:defRPr>
                <a:solidFill>
                  <a:schemeClr val="bg1"/>
                </a:solidFill>
              </a:defRPr>
            </a:lvl4pPr>
            <a:lvl5pPr>
              <a:buClr>
                <a:schemeClr val="bg2"/>
              </a:buClr>
              <a:defRPr>
                <a:solidFill>
                  <a:schemeClr val="bg1"/>
                </a:solidFill>
              </a:defRPr>
            </a:lvl5pPr>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a:xfrm>
            <a:off x="9407526" y="9715500"/>
            <a:ext cx="8509000" cy="304800"/>
          </a:xfrm>
        </p:spPr>
        <p:txBody>
          <a:bodyPr rtlCol="0"/>
          <a:lstStyle/>
          <a:p>
            <a:pPr rtl="0"/>
            <a:endParaRPr lang="en-US" dirty="0"/>
          </a:p>
        </p:txBody>
      </p:sp>
    </p:spTree>
    <p:extLst>
      <p:ext uri="{BB962C8B-B14F-4D97-AF65-F5344CB8AC3E}">
        <p14:creationId xmlns:p14="http://schemas.microsoft.com/office/powerpoint/2010/main" val="35155211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
        <p:nvSpPr>
          <p:cNvPr id="3" name="Title 2">
            <a:extLst>
              <a:ext uri="{FF2B5EF4-FFF2-40B4-BE49-F238E27FC236}">
                <a16:creationId xmlns:a16="http://schemas.microsoft.com/office/drawing/2014/main" id="{75E2212D-572D-48C4-8896-AB4425DE904E}"/>
              </a:ext>
            </a:extLst>
          </p:cNvPr>
          <p:cNvSpPr>
            <a:spLocks noGrp="1"/>
          </p:cNvSpPr>
          <p:nvPr>
            <p:ph type="title"/>
          </p:nvPr>
        </p:nvSpPr>
        <p:spPr/>
        <p:txBody>
          <a:bodyPr rtlCol="0"/>
          <a:lstStyle/>
          <a:p>
            <a:pPr rtl="0"/>
            <a:r>
              <a:rPr lang="de-de"/>
              <a:t>Click to edit Master title style</a:t>
            </a:r>
          </a:p>
        </p:txBody>
      </p:sp>
    </p:spTree>
    <p:extLst>
      <p:ext uri="{BB962C8B-B14F-4D97-AF65-F5344CB8AC3E}">
        <p14:creationId xmlns:p14="http://schemas.microsoft.com/office/powerpoint/2010/main" val="9744106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736980" y="1558927"/>
            <a:ext cx="16814040" cy="492442"/>
          </a:xfrm>
        </p:spPr>
        <p:txBody>
          <a:bodyPr wrap="square" tIns="0" rtlCol="0">
            <a:spAutoFit/>
          </a:bodyPr>
          <a:lstStyle>
            <a:lvl1pPr marL="0" indent="0">
              <a:buNone/>
              <a:defRPr sz="3200" b="1"/>
            </a:lvl1pPr>
          </a:lstStyle>
          <a:p>
            <a:pPr lvl="0" rtl="0"/>
            <a:r>
              <a:rPr lang="de-de"/>
              <a:t>Subtitle if needed</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
        <p:nvSpPr>
          <p:cNvPr id="3" name="Title 2">
            <a:extLst>
              <a:ext uri="{FF2B5EF4-FFF2-40B4-BE49-F238E27FC236}">
                <a16:creationId xmlns:a16="http://schemas.microsoft.com/office/drawing/2014/main" id="{FBC88C4B-31DE-44A5-9F69-535D0E21C144}"/>
              </a:ext>
            </a:extLst>
          </p:cNvPr>
          <p:cNvSpPr>
            <a:spLocks noGrp="1"/>
          </p:cNvSpPr>
          <p:nvPr>
            <p:ph type="title"/>
          </p:nvPr>
        </p:nvSpPr>
        <p:spPr/>
        <p:txBody>
          <a:bodyPr rtlCol="0"/>
          <a:lstStyle/>
          <a:p>
            <a:pPr rtl="0"/>
            <a:r>
              <a:rPr lang="de-de"/>
              <a:t>Click to edit Master title style</a:t>
            </a:r>
            <a:endParaRPr lang="en-US" dirty="0"/>
          </a:p>
        </p:txBody>
      </p:sp>
    </p:spTree>
    <p:extLst>
      <p:ext uri="{BB962C8B-B14F-4D97-AF65-F5344CB8AC3E}">
        <p14:creationId xmlns:p14="http://schemas.microsoft.com/office/powerpoint/2010/main" val="20625344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Keyword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rtlCol="0" anchor="ctr">
            <a:normAutofit/>
          </a:bodyPr>
          <a:lstStyle>
            <a:lvl1pPr algn="ctr">
              <a:defRPr sz="13200" b="1" i="0">
                <a:latin typeface="+mj-lt"/>
              </a:defRPr>
            </a:lvl1pPr>
          </a:lstStyle>
          <a:p>
            <a:pPr rtl="0"/>
            <a:r>
              <a:rPr lang="de-de"/>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Tree>
    <p:extLst>
      <p:ext uri="{BB962C8B-B14F-4D97-AF65-F5344CB8AC3E}">
        <p14:creationId xmlns:p14="http://schemas.microsoft.com/office/powerpoint/2010/main" val="10578496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Keyword Slide (Dark)">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rtlCol="0" anchor="ctr">
            <a:normAutofit/>
          </a:bodyPr>
          <a:lstStyle>
            <a:lvl1pPr algn="ctr">
              <a:defRPr sz="13200" b="1" i="0">
                <a:solidFill>
                  <a:schemeClr val="bg1"/>
                </a:solidFill>
                <a:latin typeface="+mj-lt"/>
              </a:defRPr>
            </a:lvl1pPr>
          </a:lstStyle>
          <a:p>
            <a:pPr rtl="0"/>
            <a:r>
              <a:rPr lang="de-de"/>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Tree>
    <p:extLst>
      <p:ext uri="{BB962C8B-B14F-4D97-AF65-F5344CB8AC3E}">
        <p14:creationId xmlns:p14="http://schemas.microsoft.com/office/powerpoint/2010/main" val="13231839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A">
    <p:spTree>
      <p:nvGrpSpPr>
        <p:cNvPr id="1" name=""/>
        <p:cNvGrpSpPr/>
        <p:nvPr/>
      </p:nvGrpSpPr>
      <p:grpSpPr>
        <a:xfrm>
          <a:off x="0" y="0"/>
          <a:ext cx="0" cy="0"/>
          <a:chOff x="0" y="0"/>
          <a:chExt cx="0" cy="0"/>
        </a:xfrm>
      </p:grpSpPr>
      <p:pic>
        <p:nvPicPr>
          <p:cNvPr id="6" name="Picture Placeholder 6">
            <a:extLst>
              <a:ext uri="{FF2B5EF4-FFF2-40B4-BE49-F238E27FC236}">
                <a16:creationId xmlns:a16="http://schemas.microsoft.com/office/drawing/2014/main" id="{37908172-C31D-4458-B9A0-FDB3AC99AB9B}"/>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100000"/>
          <a:stretch/>
        </p:blipFill>
        <p:spPr>
          <a:xfrm>
            <a:off x="0" y="0"/>
            <a:ext cx="18288000" cy="10287000"/>
          </a:xfrm>
          <a:prstGeom prst="rect">
            <a:avLst/>
          </a:prstGeom>
          <a:solidFill>
            <a:schemeClr val="bg1"/>
          </a:solidFill>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pPr rtl="0"/>
            <a:endParaRPr lang="en-US" sz="7200" dirty="0"/>
          </a:p>
        </p:txBody>
      </p:sp>
      <p:sp>
        <p:nvSpPr>
          <p:cNvPr id="2" name="Title 1"/>
          <p:cNvSpPr>
            <a:spLocks noGrp="1"/>
          </p:cNvSpPr>
          <p:nvPr>
            <p:ph type="title"/>
          </p:nvPr>
        </p:nvSpPr>
        <p:spPr>
          <a:xfrm>
            <a:off x="6172200" y="3493008"/>
            <a:ext cx="11376200" cy="2217600"/>
          </a:xfrm>
        </p:spPr>
        <p:txBody>
          <a:bodyPr rtlCol="0" anchor="b"/>
          <a:lstStyle>
            <a:lvl1pPr>
              <a:lnSpc>
                <a:spcPct val="90000"/>
              </a:lnSpc>
              <a:defRPr sz="8000" b="1" i="0">
                <a:latin typeface="+mj-lt"/>
              </a:defRPr>
            </a:lvl1pPr>
          </a:lstStyle>
          <a:p>
            <a:pPr rtl="0"/>
            <a:r>
              <a:rPr lang="de-de"/>
              <a:t>Click to edit Master title style</a:t>
            </a:r>
            <a:endParaRPr lang="en-US" dirty="0"/>
          </a:p>
        </p:txBody>
      </p:sp>
      <p:sp>
        <p:nvSpPr>
          <p:cNvPr id="3" name="Text Placeholder 2"/>
          <p:cNvSpPr>
            <a:spLocks noGrp="1"/>
          </p:cNvSpPr>
          <p:nvPr>
            <p:ph type="body" idx="1"/>
          </p:nvPr>
        </p:nvSpPr>
        <p:spPr>
          <a:xfrm>
            <a:off x="6172200" y="5958303"/>
            <a:ext cx="11379200" cy="498598"/>
          </a:xfrm>
        </p:spPr>
        <p:txBody>
          <a:bodyPr rtlCol="0">
            <a:spAutoFit/>
          </a:bodyPr>
          <a:lstStyle>
            <a:lvl1pPr marL="0" indent="0">
              <a:lnSpc>
                <a:spcPct val="90000"/>
              </a:lnSpc>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rtl="0"/>
            <a:r>
              <a:rPr lang="de-de"/>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Tree>
    <p:extLst>
      <p:ext uri="{BB962C8B-B14F-4D97-AF65-F5344CB8AC3E}">
        <p14:creationId xmlns:p14="http://schemas.microsoft.com/office/powerpoint/2010/main" val="31897249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age Keyword Slide">
    <p:spTree>
      <p:nvGrpSpPr>
        <p:cNvPr id="1" name=""/>
        <p:cNvGrpSpPr/>
        <p:nvPr/>
      </p:nvGrpSpPr>
      <p:grpSpPr>
        <a:xfrm>
          <a:off x="0" y="0"/>
          <a:ext cx="0" cy="0"/>
          <a:chOff x="0" y="0"/>
          <a:chExt cx="0" cy="0"/>
        </a:xfrm>
      </p:grpSpPr>
      <p:sp>
        <p:nvSpPr>
          <p:cNvPr id="4" name="Picture Placeholder 1">
            <a:extLst>
              <a:ext uri="{FF2B5EF4-FFF2-40B4-BE49-F238E27FC236}">
                <a16:creationId xmlns:a16="http://schemas.microsoft.com/office/drawing/2014/main" id="{60E83C5A-875F-4159-917A-339BF5530BAB}"/>
              </a:ext>
              <a:ext uri="{C183D7F6-B498-43B3-948B-1728B52AA6E4}">
                <adec:decorative xmlns:adec="http://schemas.microsoft.com/office/drawing/2017/decorative" val="1"/>
              </a:ext>
            </a:extLst>
          </p:cNvPr>
          <p:cNvSpPr>
            <a:spLocks noGrp="1"/>
          </p:cNvSpPr>
          <p:nvPr>
            <p:ph type="pic" sz="quarter" idx="11"/>
          </p:nvPr>
        </p:nvSpPr>
        <p:spPr>
          <a:xfrm>
            <a:off x="0" y="0"/>
            <a:ext cx="18288000" cy="10287000"/>
          </a:xfrm>
          <a:solidFill>
            <a:schemeClr val="bg1">
              <a:lumMod val="85000"/>
            </a:schemeClr>
          </a:solidFill>
        </p:spPr>
        <p:txBody>
          <a:bodyPr rtlCol="0"/>
          <a:lstStyle/>
          <a:p>
            <a:pPr rtl="0"/>
            <a:r>
              <a:rPr lang="de-de"/>
              <a:t>Click icon to add picture</a:t>
            </a:r>
            <a:endParaRPr lang="en-US" dirty="0"/>
          </a:p>
        </p:txBody>
      </p:sp>
      <p:sp>
        <p:nvSpPr>
          <p:cNvPr id="6" name="Source Placeholder 4">
            <a:extLst>
              <a:ext uri="{FF2B5EF4-FFF2-40B4-BE49-F238E27FC236}">
                <a16:creationId xmlns:a16="http://schemas.microsoft.com/office/drawing/2014/main" id="{0DDDDE4F-B6C4-4C26-8174-4A2FA73F6525}"/>
              </a:ext>
              <a:ext uri="{C183D7F6-B498-43B3-948B-1728B52AA6E4}">
                <adec:decorative xmlns:adec="http://schemas.microsoft.com/office/drawing/2017/decorative" val="1"/>
              </a:ext>
            </a:extLst>
          </p:cNvPr>
          <p:cNvSpPr>
            <a:spLocks noGrp="1"/>
          </p:cNvSpPr>
          <p:nvPr>
            <p:ph type="body" sz="quarter" idx="14" hasCustomPrompt="1"/>
          </p:nvPr>
        </p:nvSpPr>
        <p:spPr>
          <a:xfrm>
            <a:off x="373180" y="9835635"/>
            <a:ext cx="8770820" cy="184666"/>
          </a:xfrm>
        </p:spPr>
        <p:txBody>
          <a:bodyPr wrap="square" lIns="0" tIns="0" rIns="0" bIns="0" rtlCol="0" anchor="b">
            <a:spAutoFit/>
          </a:bodyPr>
          <a:lstStyle>
            <a:lvl1pPr marL="0" indent="0" algn="l">
              <a:buNone/>
              <a:defRPr sz="1200">
                <a:solidFill>
                  <a:schemeClr val="bg1">
                    <a:lumMod val="50000"/>
                  </a:schemeClr>
                </a:solidFill>
              </a:defRPr>
            </a:lvl1pPr>
            <a:lvl5pPr>
              <a:defRPr/>
            </a:lvl5pPr>
          </a:lstStyle>
          <a:p>
            <a:pPr lvl="0" rtl="0"/>
            <a:r>
              <a:rPr lang="de-de"/>
              <a:t>Image credit </a:t>
            </a:r>
          </a:p>
        </p:txBody>
      </p:sp>
      <p:sp>
        <p:nvSpPr>
          <p:cNvPr id="5" name="Rectangle 4">
            <a:extLst>
              <a:ext uri="{FF2B5EF4-FFF2-40B4-BE49-F238E27FC236}">
                <a16:creationId xmlns:a16="http://schemas.microsoft.com/office/drawing/2014/main" id="{666CFDC1-F1AA-4A2E-BE26-5875041CD7E8}"/>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PH" sz="7200" dirty="0"/>
          </a:p>
        </p:txBody>
      </p:sp>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rtlCol="0" anchor="ctr">
            <a:normAutofit/>
          </a:bodyPr>
          <a:lstStyle>
            <a:lvl1pPr algn="ctr">
              <a:defRPr sz="13200" b="1" i="0">
                <a:latin typeface="+mj-lt"/>
              </a:defRPr>
            </a:lvl1pPr>
          </a:lstStyle>
          <a:p>
            <a:pPr rtl="0"/>
            <a:r>
              <a:rPr lang="de-de"/>
              <a:t>Image 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rtlCol="0"/>
          <a:lstStyle>
            <a:lvl1pPr>
              <a:defRPr>
                <a:solidFill>
                  <a:schemeClr val="bg1">
                    <a:lumMod val="50000"/>
                  </a:schemeClr>
                </a:solidFill>
              </a:defRPr>
            </a:lvl1pPr>
          </a:lstStyle>
          <a:p>
            <a:pPr rtl="0"/>
            <a:endParaRPr lang="en-US" dirty="0"/>
          </a:p>
        </p:txBody>
      </p:sp>
    </p:spTree>
    <p:extLst>
      <p:ext uri="{BB962C8B-B14F-4D97-AF65-F5344CB8AC3E}">
        <p14:creationId xmlns:p14="http://schemas.microsoft.com/office/powerpoint/2010/main" val="101392930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aus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F072DD8-2E73-424E-81C4-B08A8577731C}"/>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8288000" cy="10287000"/>
          </a:xfrm>
          <a:prstGeom prst="rect">
            <a:avLst/>
          </a:prstGeom>
        </p:spPr>
      </p:pic>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rtlCol="0" anchor="ctr">
            <a:normAutofit/>
          </a:bodyPr>
          <a:lstStyle>
            <a:lvl1pPr algn="ctr">
              <a:defRPr sz="13200" b="1" i="0">
                <a:latin typeface="+mj-lt"/>
              </a:defRPr>
            </a:lvl1pPr>
          </a:lstStyle>
          <a:p>
            <a:pPr rtl="0"/>
            <a:r>
              <a:rPr lang="de-de"/>
              <a:t>Pause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rtlCol="0"/>
          <a:lstStyle>
            <a:lvl1pPr>
              <a:defRPr>
                <a:solidFill>
                  <a:schemeClr val="bg1">
                    <a:lumMod val="50000"/>
                  </a:schemeClr>
                </a:solidFill>
              </a:defRPr>
            </a:lvl1pPr>
          </a:lstStyle>
          <a:p>
            <a:pPr rtl="0"/>
            <a:endParaRPr lang="en-US" dirty="0"/>
          </a:p>
        </p:txBody>
      </p:sp>
    </p:spTree>
    <p:extLst>
      <p:ext uri="{BB962C8B-B14F-4D97-AF65-F5344CB8AC3E}">
        <p14:creationId xmlns:p14="http://schemas.microsoft.com/office/powerpoint/2010/main" val="36210248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Tree>
    <p:extLst>
      <p:ext uri="{BB962C8B-B14F-4D97-AF65-F5344CB8AC3E}">
        <p14:creationId xmlns:p14="http://schemas.microsoft.com/office/powerpoint/2010/main" val="1190784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Slide">
    <p:spTree>
      <p:nvGrpSpPr>
        <p:cNvPr id="1" name=""/>
        <p:cNvGrpSpPr/>
        <p:nvPr/>
      </p:nvGrpSpPr>
      <p:grpSpPr>
        <a:xfrm>
          <a:off x="0" y="0"/>
          <a:ext cx="0" cy="0"/>
          <a:chOff x="0" y="0"/>
          <a:chExt cx="0" cy="0"/>
        </a:xfrm>
      </p:grpSpPr>
      <p:sp>
        <p:nvSpPr>
          <p:cNvPr id="3" name="Picture Placeholder 1">
            <a:extLst>
              <a:ext uri="{FF2B5EF4-FFF2-40B4-BE49-F238E27FC236}">
                <a16:creationId xmlns:a16="http://schemas.microsoft.com/office/drawing/2014/main" id="{36648DC8-183E-4874-8A70-41E0E0E3E59D}"/>
              </a:ext>
              <a:ext uri="{C183D7F6-B498-43B3-948B-1728B52AA6E4}">
                <adec:decorative xmlns:adec="http://schemas.microsoft.com/office/drawing/2017/decorative" val="1"/>
              </a:ext>
            </a:extLst>
          </p:cNvPr>
          <p:cNvSpPr>
            <a:spLocks noGrp="1"/>
          </p:cNvSpPr>
          <p:nvPr>
            <p:ph type="pic" sz="quarter" idx="11"/>
          </p:nvPr>
        </p:nvSpPr>
        <p:spPr>
          <a:xfrm>
            <a:off x="0" y="0"/>
            <a:ext cx="18288000" cy="10287000"/>
          </a:xfrm>
          <a:solidFill>
            <a:schemeClr val="bg1">
              <a:lumMod val="85000"/>
            </a:schemeClr>
          </a:solidFill>
        </p:spPr>
        <p:txBody>
          <a:bodyPr rtlCol="0"/>
          <a:lstStyle/>
          <a:p>
            <a:pPr rtl="0"/>
            <a:r>
              <a:rPr lang="de-de"/>
              <a:t>Click icon to add picture</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lvl1pPr>
              <a:defRPr>
                <a:solidFill>
                  <a:schemeClr val="bg1">
                    <a:lumMod val="50000"/>
                  </a:schemeClr>
                </a:solidFill>
              </a:defRPr>
            </a:lvl1pPr>
          </a:lstStyle>
          <a:p>
            <a:pPr rtl="0"/>
            <a:endParaRPr lang="en-US" dirty="0"/>
          </a:p>
        </p:txBody>
      </p:sp>
      <p:sp>
        <p:nvSpPr>
          <p:cNvPr id="4" name="Source Placeholder 4">
            <a:extLst>
              <a:ext uri="{FF2B5EF4-FFF2-40B4-BE49-F238E27FC236}">
                <a16:creationId xmlns:a16="http://schemas.microsoft.com/office/drawing/2014/main" id="{49D341AB-8C4A-4996-8690-BB48FE8192F3}"/>
              </a:ext>
              <a:ext uri="{C183D7F6-B498-43B3-948B-1728B52AA6E4}">
                <adec:decorative xmlns:adec="http://schemas.microsoft.com/office/drawing/2017/decorative" val="1"/>
              </a:ext>
            </a:extLst>
          </p:cNvPr>
          <p:cNvSpPr>
            <a:spLocks noGrp="1"/>
          </p:cNvSpPr>
          <p:nvPr>
            <p:ph type="body" sz="quarter" idx="12" hasCustomPrompt="1"/>
          </p:nvPr>
        </p:nvSpPr>
        <p:spPr>
          <a:xfrm>
            <a:off x="366713" y="9835635"/>
            <a:ext cx="8510586" cy="184666"/>
          </a:xfrm>
        </p:spPr>
        <p:txBody>
          <a:bodyPr wrap="square" lIns="0" tIns="0" rIns="0" bIns="0" rtlCol="0" anchor="b">
            <a:spAutoFit/>
          </a:bodyPr>
          <a:lstStyle>
            <a:lvl1pPr marL="0" indent="0">
              <a:buNone/>
              <a:defRPr sz="1200">
                <a:solidFill>
                  <a:schemeClr val="bg1">
                    <a:lumMod val="50000"/>
                  </a:schemeClr>
                </a:solidFill>
              </a:defRPr>
            </a:lvl1pPr>
            <a:lvl5pPr>
              <a:defRPr/>
            </a:lvl5pPr>
          </a:lstStyle>
          <a:p>
            <a:pPr lvl="0" rtl="0"/>
            <a:r>
              <a:rPr lang="de-de"/>
              <a:t>Image credit </a:t>
            </a:r>
          </a:p>
        </p:txBody>
      </p:sp>
    </p:spTree>
    <p:extLst>
      <p:ext uri="{BB962C8B-B14F-4D97-AF65-F5344CB8AC3E}">
        <p14:creationId xmlns:p14="http://schemas.microsoft.com/office/powerpoint/2010/main" val="40179437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30FA67C1-F7DE-4541-9383-BC2E44489F3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3238500" y="4537995"/>
            <a:ext cx="11811000" cy="1211010"/>
          </a:xfrm>
          <a:prstGeom prst="rect">
            <a:avLst/>
          </a:prstGeom>
        </p:spPr>
      </p:pic>
      <p:sp>
        <p:nvSpPr>
          <p:cNvPr id="3" name="Text Placeholder 2">
            <a:extLst>
              <a:ext uri="{FF2B5EF4-FFF2-40B4-BE49-F238E27FC236}">
                <a16:creationId xmlns:a16="http://schemas.microsoft.com/office/drawing/2014/main" id="{A25A22C1-D8F5-4786-9740-69D95B250F69}"/>
              </a:ext>
            </a:extLst>
          </p:cNvPr>
          <p:cNvSpPr>
            <a:spLocks noGrp="1"/>
          </p:cNvSpPr>
          <p:nvPr>
            <p:ph type="body" sz="quarter" idx="10" hasCustomPrompt="1"/>
          </p:nvPr>
        </p:nvSpPr>
        <p:spPr>
          <a:xfrm>
            <a:off x="368300" y="8997623"/>
            <a:ext cx="17551400" cy="374650"/>
          </a:xfrm>
        </p:spPr>
        <p:txBody>
          <a:bodyPr rtlCol="0" anchor="b">
            <a:noAutofit/>
          </a:bodyPr>
          <a:lstStyle>
            <a:lvl1pPr marL="0" indent="0">
              <a:buNone/>
              <a:defRPr lang="en-US" sz="1200" kern="1200" dirty="0">
                <a:solidFill>
                  <a:schemeClr val="bg1">
                    <a:lumMod val="65000"/>
                  </a:schemeClr>
                </a:solidFill>
                <a:latin typeface="+mn-lt"/>
                <a:ea typeface="+mn-ea"/>
                <a:cs typeface="+mn-cs"/>
              </a:defRPr>
            </a:lvl1pPr>
          </a:lstStyle>
          <a:p>
            <a:pPr lvl="0" rtl="0"/>
            <a:r>
              <a:rPr lang="de-de"/>
              <a:t>Add specific disclaimers for products/services referenced in this presentation here.</a:t>
            </a:r>
          </a:p>
        </p:txBody>
      </p:sp>
      <p:sp>
        <p:nvSpPr>
          <p:cNvPr id="4" name="TextBox 3">
            <a:extLst>
              <a:ext uri="{FF2B5EF4-FFF2-40B4-BE49-F238E27FC236}">
                <a16:creationId xmlns:a16="http://schemas.microsoft.com/office/drawing/2014/main" id="{0B92AFF1-3A65-4865-9263-DF415AAE84C6}"/>
              </a:ext>
            </a:extLst>
          </p:cNvPr>
          <p:cNvSpPr txBox="1"/>
          <p:nvPr userDrawn="1"/>
        </p:nvSpPr>
        <p:spPr>
          <a:xfrm>
            <a:off x="368300" y="9410700"/>
            <a:ext cx="17551404" cy="609600"/>
          </a:xfrm>
          <a:prstGeom prst="rect">
            <a:avLst/>
          </a:prstGeom>
          <a:noFill/>
        </p:spPr>
        <p:txBody>
          <a:bodyPr wrap="square" lIns="0" tIns="0" rIns="0" bIns="0" rtlCol="0" anchor="b">
            <a:noAutofit/>
          </a:bodyPr>
          <a:lstStyle/>
          <a:p>
            <a:pPr rtl="0">
              <a:lnSpc>
                <a:spcPct val="90000"/>
              </a:lnSpc>
              <a:spcBef>
                <a:spcPts val="600"/>
              </a:spcBef>
            </a:pPr>
            <a:r>
              <a:rPr lang="de-DE" sz="1200" dirty="0">
                <a:solidFill>
                  <a:schemeClr val="bg1">
                    <a:lumMod val="65000"/>
                  </a:schemeClr>
                </a:solidFill>
              </a:rPr>
              <a:t>Autodesk und das Autodesk-Logo sind in den USA und/oder anderen Ländern eingetragene Marken oder Marken von Autodesk, Inc. und/oder seiner Tochterunternehmen und/oder verbundenen Unternehmen. Alle anderen Marken, Produktnamen und Kennzeichen gehören ihren jeweiligen Inhabern. Autodesk behält sich vor, Produkt- und Service-Angebote sowie Spezifikationen und Preise jederzeit ohne Vorankündigung zu ändern. Alle Angaben ohne Gewähr.</a:t>
            </a:r>
          </a:p>
          <a:p>
            <a:pPr rtl="0">
              <a:lnSpc>
                <a:spcPct val="90000"/>
              </a:lnSpc>
              <a:spcBef>
                <a:spcPts val="600"/>
              </a:spcBef>
            </a:pPr>
            <a:r>
              <a:rPr lang="de-DE" sz="1200" dirty="0">
                <a:solidFill>
                  <a:schemeClr val="bg1">
                    <a:lumMod val="65000"/>
                  </a:schemeClr>
                </a:solidFill>
              </a:rPr>
              <a:t>© 2024 Autodesk. Alle Rechte vorbehalten.</a:t>
            </a:r>
          </a:p>
        </p:txBody>
      </p:sp>
    </p:spTree>
    <p:extLst>
      <p:ext uri="{BB962C8B-B14F-4D97-AF65-F5344CB8AC3E}">
        <p14:creationId xmlns:p14="http://schemas.microsoft.com/office/powerpoint/2010/main" val="18104409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4520" y="384051"/>
            <a:ext cx="16532352" cy="833685"/>
          </a:xfrm>
          <a:prstGeom prst="rect">
            <a:avLst/>
          </a:prstGeom>
        </p:spPr>
        <p:txBody>
          <a:bodyPr lIns="57528" tIns="28763" rIns="57528" bIns="28763" rtlCol="0"/>
          <a:lstStyle>
            <a:lvl1pPr>
              <a:defRPr/>
            </a:lvl1pPr>
          </a:lstStyle>
          <a:p>
            <a:pPr rtl="0"/>
            <a:r>
              <a:rPr lang="de-de"/>
              <a:t>Click to edit Master title style</a:t>
            </a:r>
            <a:endParaRPr lang="en-US" dirty="0"/>
          </a:p>
        </p:txBody>
      </p:sp>
      <p:sp>
        <p:nvSpPr>
          <p:cNvPr id="3" name="Content Placeholder 2"/>
          <p:cNvSpPr>
            <a:spLocks noGrp="1"/>
          </p:cNvSpPr>
          <p:nvPr>
            <p:ph idx="1"/>
          </p:nvPr>
        </p:nvSpPr>
        <p:spPr>
          <a:xfrm>
            <a:off x="834520" y="2263140"/>
            <a:ext cx="16532352" cy="7063740"/>
          </a:xfrm>
          <a:prstGeom prst="rect">
            <a:avLst/>
          </a:prstGeom>
        </p:spPr>
        <p:txBody>
          <a:bodyPr lIns="57528" tIns="28763" rIns="57528" bIns="28763"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4" name="Slide Number Placeholder 3"/>
          <p:cNvSpPr>
            <a:spLocks noGrp="1"/>
          </p:cNvSpPr>
          <p:nvPr>
            <p:ph type="sldNum" sz="quarter" idx="11"/>
          </p:nvPr>
        </p:nvSpPr>
        <p:spPr>
          <a:xfrm>
            <a:off x="8767208" y="9719084"/>
            <a:ext cx="753592" cy="546496"/>
          </a:xfrm>
          <a:prstGeom prst="rect">
            <a:avLst/>
          </a:prstGeom>
        </p:spPr>
        <p:txBody>
          <a:bodyPr rtlCol="0" anchor="ctr"/>
          <a:lstStyle>
            <a:lvl1pPr algn="ctr">
              <a:defRPr sz="2200">
                <a:latin typeface="Frutiger Next LT W1G" pitchFamily="34" charset="0"/>
              </a:defRPr>
            </a:lvl1pPr>
          </a:lstStyle>
          <a:p>
            <a:pPr defTabSz="1132050" rtl="0"/>
            <a:fld id="{F734506C-EF52-4FF2-9904-C2A4DBD83A4B}" type="slidenum">
              <a:rPr lang="en-US" smtClean="0">
                <a:solidFill>
                  <a:srgbClr val="000000"/>
                </a:solidFill>
              </a:rPr>
              <a:pPr defTabSz="1132050"/>
              <a:t>‹#›</a:t>
            </a:fld>
            <a:endParaRPr lang="en-US" dirty="0">
              <a:solidFill>
                <a:srgbClr val="000000"/>
              </a:solidFill>
            </a:endParaRPr>
          </a:p>
        </p:txBody>
      </p:sp>
    </p:spTree>
    <p:extLst>
      <p:ext uri="{BB962C8B-B14F-4D97-AF65-F5344CB8AC3E}">
        <p14:creationId xmlns:p14="http://schemas.microsoft.com/office/powerpoint/2010/main" val="452703511"/>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ver 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5A0F4208-462B-4E4E-B151-F264970D0438}"/>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71"/>
          <a:stretch/>
        </p:blipFill>
        <p:spPr>
          <a:xfrm rot="5400000">
            <a:off x="8035470" y="34475"/>
            <a:ext cx="10287000" cy="10218058"/>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3426" y="742771"/>
            <a:ext cx="2982224" cy="305774"/>
          </a:xfrm>
          <a:prstGeom prst="rect">
            <a:avLst/>
          </a:prstGeom>
        </p:spPr>
      </p:pic>
      <p:sp>
        <p:nvSpPr>
          <p:cNvPr id="3" name="Subtitle 2"/>
          <p:cNvSpPr>
            <a:spLocks noGrp="1"/>
          </p:cNvSpPr>
          <p:nvPr>
            <p:ph type="subTitle" idx="1" hasCustomPrompt="1"/>
          </p:nvPr>
        </p:nvSpPr>
        <p:spPr>
          <a:xfrm>
            <a:off x="733425" y="5965387"/>
            <a:ext cx="11029950" cy="498598"/>
          </a:xfrm>
        </p:spPr>
        <p:txBody>
          <a:bodyPr rtlCol="0">
            <a:spAutoFit/>
          </a:bodyPr>
          <a:lstStyle>
            <a:lvl1pPr marL="0" indent="0" algn="l">
              <a:lnSpc>
                <a:spcPct val="90000"/>
              </a:lnSpc>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pPr rtl="0"/>
            <a:r>
              <a:rPr lang="de-de"/>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733424" y="8506274"/>
            <a:ext cx="7680964" cy="430888"/>
          </a:xfrm>
        </p:spPr>
        <p:txBody>
          <a:bodyPr wrap="square" rtlCol="0">
            <a:spAutoFit/>
          </a:bodyPr>
          <a:lstStyle>
            <a:lvl1pPr marL="0" indent="0">
              <a:buNone/>
              <a:defRPr sz="2800"/>
            </a:lvl1pPr>
          </a:lstStyle>
          <a:p>
            <a:pPr lvl="0" rtl="0"/>
            <a:r>
              <a:rPr lang="de-de"/>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733424" y="8932649"/>
            <a:ext cx="7680964" cy="338554"/>
          </a:xfrm>
        </p:spPr>
        <p:txBody>
          <a:bodyPr wrap="square" rtlCol="0">
            <a:spAutoFit/>
          </a:bodyPr>
          <a:lstStyle>
            <a:lvl1pPr marL="0" indent="0">
              <a:buNone/>
              <a:defRPr sz="2200"/>
            </a:lvl1pPr>
          </a:lstStyle>
          <a:p>
            <a:pPr lvl="0" rtl="0"/>
            <a:r>
              <a:rPr lang="de-de"/>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rtlCol="0"/>
          <a:lstStyle/>
          <a:p>
            <a:pPr rtl="0"/>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0" y="9715500"/>
            <a:ext cx="17614904" cy="304800"/>
          </a:xfrm>
          <a:prstGeom prst="rect">
            <a:avLst/>
          </a:prstGeom>
          <a:noFill/>
        </p:spPr>
        <p:txBody>
          <a:bodyPr wrap="square" lIns="0" tIns="0" rIns="0" bIns="0" rtlCol="0" anchor="b">
            <a:noAutofit/>
          </a:bodyPr>
          <a:lstStyle/>
          <a:p>
            <a:pPr rtl="0">
              <a:lnSpc>
                <a:spcPct val="90000"/>
              </a:lnSpc>
              <a:spcBef>
                <a:spcPts val="600"/>
              </a:spcBef>
            </a:pPr>
            <a:r>
              <a:rPr lang="de-de" sz="1200">
                <a:solidFill>
                  <a:schemeClr val="bg1">
                    <a:lumMod val="65000"/>
                  </a:schemeClr>
                </a:solidFill>
              </a:rPr>
              <a:t>© </a:t>
            </a:r>
            <a:r>
              <a:rPr lang="en-US" sz="1200">
                <a:solidFill>
                  <a:schemeClr val="bg1">
                    <a:lumMod val="65000"/>
                  </a:schemeClr>
                </a:solidFill>
              </a:rPr>
              <a:t>2024</a:t>
            </a:r>
            <a:r>
              <a:rPr lang="de-de" sz="1200">
                <a:solidFill>
                  <a:schemeClr val="bg1">
                    <a:lumMod val="65000"/>
                  </a:schemeClr>
                </a:solidFill>
              </a:rPr>
              <a:t> Autodesk. All rights reserved.</a:t>
            </a:r>
          </a:p>
        </p:txBody>
      </p:sp>
      <p:sp>
        <p:nvSpPr>
          <p:cNvPr id="4" name="Title 3">
            <a:extLst>
              <a:ext uri="{FF2B5EF4-FFF2-40B4-BE49-F238E27FC236}">
                <a16:creationId xmlns:a16="http://schemas.microsoft.com/office/drawing/2014/main" id="{FDF33CCA-8B87-47DC-8089-42B74D56A63F}"/>
              </a:ext>
            </a:extLst>
          </p:cNvPr>
          <p:cNvSpPr>
            <a:spLocks noGrp="1"/>
          </p:cNvSpPr>
          <p:nvPr>
            <p:ph type="title" hasCustomPrompt="1"/>
          </p:nvPr>
        </p:nvSpPr>
        <p:spPr>
          <a:xfrm>
            <a:off x="736981" y="2366974"/>
            <a:ext cx="12474574" cy="3354764"/>
          </a:xfrm>
        </p:spPr>
        <p:txBody>
          <a:bodyPr rtlCol="0" anchor="b"/>
          <a:lstStyle>
            <a:lvl1pPr>
              <a:defRPr sz="8000"/>
            </a:lvl1pPr>
          </a:lstStyle>
          <a:p>
            <a:pPr rtl="0"/>
            <a:r>
              <a:rPr lang="de-de"/>
              <a:t>Presentation title </a:t>
            </a:r>
            <a:br>
              <a:rPr lang="en-US" dirty="0"/>
            </a:br>
            <a:r>
              <a:rPr lang="de-de"/>
              <a:t>extends to two </a:t>
            </a:r>
            <a:br>
              <a:rPr lang="en-US" dirty="0"/>
            </a:br>
            <a:r>
              <a:rPr lang="de-de"/>
              <a:t>or more lines</a:t>
            </a:r>
          </a:p>
        </p:txBody>
      </p:sp>
    </p:spTree>
    <p:extLst>
      <p:ext uri="{BB962C8B-B14F-4D97-AF65-F5344CB8AC3E}">
        <p14:creationId xmlns:p14="http://schemas.microsoft.com/office/powerpoint/2010/main" val="269969844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ivider A">
    <p:spTree>
      <p:nvGrpSpPr>
        <p:cNvPr id="1" name=""/>
        <p:cNvGrpSpPr/>
        <p:nvPr/>
      </p:nvGrpSpPr>
      <p:grpSpPr>
        <a:xfrm>
          <a:off x="0" y="0"/>
          <a:ext cx="0" cy="0"/>
          <a:chOff x="0" y="0"/>
          <a:chExt cx="0" cy="0"/>
        </a:xfrm>
      </p:grpSpPr>
      <p:pic>
        <p:nvPicPr>
          <p:cNvPr id="6" name="Picture Placeholder 6">
            <a:extLst>
              <a:ext uri="{FF2B5EF4-FFF2-40B4-BE49-F238E27FC236}">
                <a16:creationId xmlns:a16="http://schemas.microsoft.com/office/drawing/2014/main" id="{37908172-C31D-4458-B9A0-FDB3AC99AB9B}"/>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100000"/>
          <a:stretch/>
        </p:blipFill>
        <p:spPr>
          <a:xfrm>
            <a:off x="0" y="0"/>
            <a:ext cx="18288000" cy="10287000"/>
          </a:xfrm>
          <a:prstGeom prst="rect">
            <a:avLst/>
          </a:prstGeom>
          <a:solidFill>
            <a:schemeClr val="bg1"/>
          </a:solidFill>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pPr rtl="0"/>
            <a:endParaRPr lang="en-US" sz="7200" dirty="0"/>
          </a:p>
        </p:txBody>
      </p:sp>
      <p:sp>
        <p:nvSpPr>
          <p:cNvPr id="2" name="Title 1"/>
          <p:cNvSpPr>
            <a:spLocks noGrp="1"/>
          </p:cNvSpPr>
          <p:nvPr>
            <p:ph type="title"/>
          </p:nvPr>
        </p:nvSpPr>
        <p:spPr>
          <a:xfrm>
            <a:off x="6172200" y="3493008"/>
            <a:ext cx="11376200" cy="2217600"/>
          </a:xfrm>
        </p:spPr>
        <p:txBody>
          <a:bodyPr rtlCol="0" anchor="b"/>
          <a:lstStyle>
            <a:lvl1pPr>
              <a:lnSpc>
                <a:spcPct val="90000"/>
              </a:lnSpc>
              <a:defRPr sz="8000" b="1" i="0">
                <a:latin typeface="+mj-lt"/>
              </a:defRPr>
            </a:lvl1pPr>
          </a:lstStyle>
          <a:p>
            <a:pPr rtl="0"/>
            <a:r>
              <a:rPr lang="de-de"/>
              <a:t>Click to edit Master title style</a:t>
            </a:r>
            <a:endParaRPr lang="en-US" dirty="0"/>
          </a:p>
        </p:txBody>
      </p:sp>
      <p:sp>
        <p:nvSpPr>
          <p:cNvPr id="3" name="Text Placeholder 2"/>
          <p:cNvSpPr>
            <a:spLocks noGrp="1"/>
          </p:cNvSpPr>
          <p:nvPr>
            <p:ph type="body" idx="1"/>
          </p:nvPr>
        </p:nvSpPr>
        <p:spPr>
          <a:xfrm>
            <a:off x="6172200" y="5958303"/>
            <a:ext cx="11379200" cy="498598"/>
          </a:xfrm>
        </p:spPr>
        <p:txBody>
          <a:bodyPr rtlCol="0">
            <a:spAutoFit/>
          </a:bodyPr>
          <a:lstStyle>
            <a:lvl1pPr marL="0" indent="0">
              <a:lnSpc>
                <a:spcPct val="90000"/>
              </a:lnSpc>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rtl="0"/>
            <a:r>
              <a:rPr lang="de-de"/>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Tree>
    <p:extLst>
      <p:ext uri="{BB962C8B-B14F-4D97-AF65-F5344CB8AC3E}">
        <p14:creationId xmlns:p14="http://schemas.microsoft.com/office/powerpoint/2010/main" val="392033162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ver A (Dark)">
    <p:bg>
      <p:bgPr>
        <a:solidFill>
          <a:schemeClr val="tx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AA84DFF-60D3-4CD6-9643-61DA03D85C04}"/>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rot="5400000">
            <a:off x="8035466" y="34473"/>
            <a:ext cx="10287004" cy="10218058"/>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3426" y="742771"/>
            <a:ext cx="2982224" cy="305774"/>
          </a:xfrm>
          <a:prstGeom prst="rect">
            <a:avLst/>
          </a:prstGeom>
        </p:spPr>
      </p:pic>
      <p:sp>
        <p:nvSpPr>
          <p:cNvPr id="3" name="Subtitle 2"/>
          <p:cNvSpPr>
            <a:spLocks noGrp="1"/>
          </p:cNvSpPr>
          <p:nvPr>
            <p:ph type="subTitle" idx="1" hasCustomPrompt="1"/>
          </p:nvPr>
        </p:nvSpPr>
        <p:spPr>
          <a:xfrm>
            <a:off x="733427" y="5965387"/>
            <a:ext cx="11029950" cy="498598"/>
          </a:xfrm>
        </p:spPr>
        <p:txBody>
          <a:bodyPr rtlCol="0">
            <a:spAutoFit/>
          </a:bodyPr>
          <a:lstStyle>
            <a:lvl1pPr marL="0" indent="0" algn="l">
              <a:lnSpc>
                <a:spcPct val="90000"/>
              </a:lnSpc>
              <a:buNone/>
              <a:defRPr sz="3600">
                <a:solidFill>
                  <a:schemeClr val="bg1"/>
                </a:solidFill>
              </a:defRPr>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pPr rtl="0"/>
            <a:r>
              <a:rPr lang="de-de"/>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733424" y="8506274"/>
            <a:ext cx="7680964" cy="430888"/>
          </a:xfrm>
        </p:spPr>
        <p:txBody>
          <a:bodyPr wrap="square" rtlCol="0">
            <a:spAutoFit/>
          </a:bodyPr>
          <a:lstStyle>
            <a:lvl1pPr marL="0" indent="0">
              <a:buNone/>
              <a:defRPr sz="2800">
                <a:solidFill>
                  <a:schemeClr val="bg1"/>
                </a:solidFill>
              </a:defRPr>
            </a:lvl1pPr>
          </a:lstStyle>
          <a:p>
            <a:pPr lvl="0" rtl="0"/>
            <a:r>
              <a:rPr lang="de-de"/>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733424" y="8932649"/>
            <a:ext cx="7680964" cy="338554"/>
          </a:xfrm>
        </p:spPr>
        <p:txBody>
          <a:bodyPr wrap="square" rtlCol="0">
            <a:spAutoFit/>
          </a:bodyPr>
          <a:lstStyle>
            <a:lvl1pPr marL="0" indent="0">
              <a:buNone/>
              <a:defRPr sz="2200">
                <a:solidFill>
                  <a:schemeClr val="bg1"/>
                </a:solidFill>
              </a:defRPr>
            </a:lvl1pPr>
          </a:lstStyle>
          <a:p>
            <a:pPr lvl="0" rtl="0"/>
            <a:r>
              <a:rPr lang="de-de"/>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rtlCol="0"/>
          <a:lstStyle/>
          <a:p>
            <a:pPr rtl="0"/>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0" y="9715500"/>
            <a:ext cx="17614904" cy="304800"/>
          </a:xfrm>
          <a:prstGeom prst="rect">
            <a:avLst/>
          </a:prstGeom>
          <a:noFill/>
        </p:spPr>
        <p:txBody>
          <a:bodyPr wrap="square" lIns="0" tIns="0" rIns="0" bIns="0" rtlCol="0" anchor="b">
            <a:noAutofit/>
          </a:bodyPr>
          <a:lstStyle/>
          <a:p>
            <a:pPr rtl="0">
              <a:lnSpc>
                <a:spcPct val="90000"/>
              </a:lnSpc>
              <a:spcBef>
                <a:spcPts val="600"/>
              </a:spcBef>
            </a:pPr>
            <a:r>
              <a:rPr lang="de-de" sz="1200">
                <a:solidFill>
                  <a:schemeClr val="bg1">
                    <a:lumMod val="65000"/>
                  </a:schemeClr>
                </a:solidFill>
              </a:rPr>
              <a:t>© </a:t>
            </a:r>
            <a:r>
              <a:rPr lang="en-US" sz="1200">
                <a:solidFill>
                  <a:schemeClr val="bg1">
                    <a:lumMod val="65000"/>
                  </a:schemeClr>
                </a:solidFill>
              </a:rPr>
              <a:t>2024</a:t>
            </a:r>
            <a:r>
              <a:rPr lang="de-de" sz="1200">
                <a:solidFill>
                  <a:schemeClr val="bg1">
                    <a:lumMod val="65000"/>
                  </a:schemeClr>
                </a:solidFill>
              </a:rPr>
              <a:t> Autodesk. All rights reserved.</a:t>
            </a:r>
          </a:p>
        </p:txBody>
      </p:sp>
      <p:sp>
        <p:nvSpPr>
          <p:cNvPr id="11" name="Title 3">
            <a:extLst>
              <a:ext uri="{FF2B5EF4-FFF2-40B4-BE49-F238E27FC236}">
                <a16:creationId xmlns:a16="http://schemas.microsoft.com/office/drawing/2014/main" id="{64006909-5EF8-413D-A854-0D96E076FE17}"/>
              </a:ext>
            </a:extLst>
          </p:cNvPr>
          <p:cNvSpPr>
            <a:spLocks noGrp="1"/>
          </p:cNvSpPr>
          <p:nvPr>
            <p:ph type="title" hasCustomPrompt="1"/>
          </p:nvPr>
        </p:nvSpPr>
        <p:spPr>
          <a:xfrm>
            <a:off x="736981" y="2366974"/>
            <a:ext cx="12474574" cy="3354764"/>
          </a:xfrm>
        </p:spPr>
        <p:txBody>
          <a:bodyPr rtlCol="0" anchor="b"/>
          <a:lstStyle>
            <a:lvl1pPr>
              <a:defRPr sz="8000">
                <a:solidFill>
                  <a:schemeClr val="bg1"/>
                </a:solidFill>
              </a:defRPr>
            </a:lvl1pPr>
          </a:lstStyle>
          <a:p>
            <a:pPr rtl="0"/>
            <a:r>
              <a:rPr lang="de-de"/>
              <a:t>Presentation title </a:t>
            </a:r>
            <a:br>
              <a:rPr lang="en-US" dirty="0"/>
            </a:br>
            <a:r>
              <a:rPr lang="de-de"/>
              <a:t>extends to two </a:t>
            </a:r>
            <a:br>
              <a:rPr lang="en-US" dirty="0"/>
            </a:br>
            <a:r>
              <a:rPr lang="de-de"/>
              <a:t>or more lines</a:t>
            </a:r>
          </a:p>
        </p:txBody>
      </p:sp>
    </p:spTree>
    <p:extLst>
      <p:ext uri="{BB962C8B-B14F-4D97-AF65-F5344CB8AC3E}">
        <p14:creationId xmlns:p14="http://schemas.microsoft.com/office/powerpoint/2010/main" val="1877380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Divider A (Dark)">
    <p:bg>
      <p:bgPr>
        <a:solidFill>
          <a:schemeClr val="tx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258BEF0-814D-4EBF-89A1-CFAF9E25508C}"/>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a:off x="0" y="0"/>
            <a:ext cx="9144000" cy="10287000"/>
          </a:xfrm>
          <a:prstGeom prst="rect">
            <a:avLst/>
          </a:prstGeom>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chemeClr val="bg1"/>
          </a:solidFill>
          <a:ln w="841" cap="flat">
            <a:noFill/>
            <a:prstDash val="solid"/>
            <a:miter/>
          </a:ln>
        </p:spPr>
        <p:txBody>
          <a:bodyPr rtlCol="0" anchor="ctr"/>
          <a:lstStyle/>
          <a:p>
            <a:pPr rtl="0"/>
            <a:endParaRPr lang="en-US" sz="7200" dirty="0"/>
          </a:p>
        </p:txBody>
      </p:sp>
      <p:sp>
        <p:nvSpPr>
          <p:cNvPr id="2" name="Title 1"/>
          <p:cNvSpPr>
            <a:spLocks noGrp="1"/>
          </p:cNvSpPr>
          <p:nvPr>
            <p:ph type="title"/>
          </p:nvPr>
        </p:nvSpPr>
        <p:spPr>
          <a:xfrm>
            <a:off x="6172200" y="3493008"/>
            <a:ext cx="11376200" cy="2246768"/>
          </a:xfrm>
        </p:spPr>
        <p:txBody>
          <a:bodyPr rtlCol="0" anchor="b"/>
          <a:lstStyle>
            <a:lvl1pPr>
              <a:lnSpc>
                <a:spcPct val="90000"/>
              </a:lnSpc>
              <a:defRPr sz="8000" b="1" i="0">
                <a:solidFill>
                  <a:schemeClr val="bg1"/>
                </a:solidFill>
                <a:latin typeface="+mj-lt"/>
              </a:defRPr>
            </a:lvl1pPr>
          </a:lstStyle>
          <a:p>
            <a:pPr rtl="0"/>
            <a:r>
              <a:rPr lang="de-de"/>
              <a:t>Click to edit Master title style</a:t>
            </a:r>
            <a:endParaRPr lang="en-US" dirty="0"/>
          </a:p>
        </p:txBody>
      </p:sp>
      <p:sp>
        <p:nvSpPr>
          <p:cNvPr id="3" name="Text Placeholder 2"/>
          <p:cNvSpPr>
            <a:spLocks noGrp="1"/>
          </p:cNvSpPr>
          <p:nvPr>
            <p:ph type="body" idx="1"/>
          </p:nvPr>
        </p:nvSpPr>
        <p:spPr>
          <a:xfrm>
            <a:off x="6172200" y="5958303"/>
            <a:ext cx="11379200" cy="498598"/>
          </a:xfrm>
        </p:spPr>
        <p:txBody>
          <a:bodyPr rtlCol="0">
            <a:spAutoFit/>
          </a:bodyPr>
          <a:lstStyle>
            <a:lvl1pPr marL="0" indent="0">
              <a:lnSpc>
                <a:spcPct val="90000"/>
              </a:lnSpc>
              <a:buNone/>
              <a:defRPr sz="3600">
                <a:solidFill>
                  <a:schemeClr val="bg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rtl="0"/>
            <a:r>
              <a:rPr lang="de-de"/>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Tree>
    <p:extLst>
      <p:ext uri="{BB962C8B-B14F-4D97-AF65-F5344CB8AC3E}">
        <p14:creationId xmlns:p14="http://schemas.microsoft.com/office/powerpoint/2010/main" val="34961013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A (Dark)">
    <p:bg>
      <p:bgPr>
        <a:solidFill>
          <a:schemeClr val="tx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AA84DFF-60D3-4CD6-9643-61DA03D85C04}"/>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rot="5400000">
            <a:off x="8035466" y="34473"/>
            <a:ext cx="10287004" cy="10218058"/>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3426" y="742771"/>
            <a:ext cx="2982224" cy="305774"/>
          </a:xfrm>
          <a:prstGeom prst="rect">
            <a:avLst/>
          </a:prstGeom>
        </p:spPr>
      </p:pic>
      <p:sp>
        <p:nvSpPr>
          <p:cNvPr id="3" name="Subtitle 2"/>
          <p:cNvSpPr>
            <a:spLocks noGrp="1"/>
          </p:cNvSpPr>
          <p:nvPr>
            <p:ph type="subTitle" idx="1" hasCustomPrompt="1"/>
          </p:nvPr>
        </p:nvSpPr>
        <p:spPr>
          <a:xfrm>
            <a:off x="733427" y="5965387"/>
            <a:ext cx="11029950" cy="498598"/>
          </a:xfrm>
        </p:spPr>
        <p:txBody>
          <a:bodyPr rtlCol="0">
            <a:spAutoFit/>
          </a:bodyPr>
          <a:lstStyle>
            <a:lvl1pPr marL="0" indent="0" algn="l">
              <a:lnSpc>
                <a:spcPct val="90000"/>
              </a:lnSpc>
              <a:buNone/>
              <a:defRPr sz="3600">
                <a:solidFill>
                  <a:schemeClr val="bg1"/>
                </a:solidFill>
              </a:defRPr>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pPr rtl="0"/>
            <a:r>
              <a:rPr lang="de-de"/>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733424" y="8506274"/>
            <a:ext cx="7680964" cy="430888"/>
          </a:xfrm>
        </p:spPr>
        <p:txBody>
          <a:bodyPr wrap="square" rtlCol="0">
            <a:spAutoFit/>
          </a:bodyPr>
          <a:lstStyle>
            <a:lvl1pPr marL="0" indent="0">
              <a:buNone/>
              <a:defRPr sz="2800">
                <a:solidFill>
                  <a:schemeClr val="bg1"/>
                </a:solidFill>
              </a:defRPr>
            </a:lvl1pPr>
          </a:lstStyle>
          <a:p>
            <a:pPr lvl="0" rtl="0"/>
            <a:r>
              <a:rPr lang="de-de"/>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733424" y="8932649"/>
            <a:ext cx="7680964" cy="338554"/>
          </a:xfrm>
        </p:spPr>
        <p:txBody>
          <a:bodyPr wrap="square" rtlCol="0">
            <a:spAutoFit/>
          </a:bodyPr>
          <a:lstStyle>
            <a:lvl1pPr marL="0" indent="0">
              <a:buNone/>
              <a:defRPr sz="2200">
                <a:solidFill>
                  <a:schemeClr val="bg1"/>
                </a:solidFill>
              </a:defRPr>
            </a:lvl1pPr>
          </a:lstStyle>
          <a:p>
            <a:pPr lvl="0" rtl="0"/>
            <a:r>
              <a:rPr lang="de-de"/>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rtlCol="0"/>
          <a:lstStyle/>
          <a:p>
            <a:pPr rtl="0"/>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0" y="9715500"/>
            <a:ext cx="17614904" cy="304800"/>
          </a:xfrm>
          <a:prstGeom prst="rect">
            <a:avLst/>
          </a:prstGeom>
          <a:noFill/>
        </p:spPr>
        <p:txBody>
          <a:bodyPr wrap="square" lIns="0" tIns="0" rIns="0" bIns="0" rtlCol="0" anchor="b">
            <a:noAutofit/>
          </a:bodyPr>
          <a:lstStyle/>
          <a:p>
            <a:pPr rtl="0">
              <a:lnSpc>
                <a:spcPct val="90000"/>
              </a:lnSpc>
              <a:spcBef>
                <a:spcPts val="600"/>
              </a:spcBef>
            </a:pPr>
            <a:r>
              <a:rPr lang="de-de" sz="1200">
                <a:solidFill>
                  <a:schemeClr val="bg1">
                    <a:lumMod val="65000"/>
                  </a:schemeClr>
                </a:solidFill>
              </a:rPr>
              <a:t>© </a:t>
            </a:r>
            <a:r>
              <a:rPr lang="en-US" sz="1200">
                <a:solidFill>
                  <a:schemeClr val="bg1">
                    <a:lumMod val="65000"/>
                  </a:schemeClr>
                </a:solidFill>
              </a:rPr>
              <a:t>2024</a:t>
            </a:r>
            <a:r>
              <a:rPr lang="de-de" sz="1200">
                <a:solidFill>
                  <a:schemeClr val="bg1">
                    <a:lumMod val="65000"/>
                  </a:schemeClr>
                </a:solidFill>
              </a:rPr>
              <a:t> Autodesk. All rights reserved.</a:t>
            </a:r>
          </a:p>
        </p:txBody>
      </p:sp>
      <p:sp>
        <p:nvSpPr>
          <p:cNvPr id="11" name="Title 3">
            <a:extLst>
              <a:ext uri="{FF2B5EF4-FFF2-40B4-BE49-F238E27FC236}">
                <a16:creationId xmlns:a16="http://schemas.microsoft.com/office/drawing/2014/main" id="{64006909-5EF8-413D-A854-0D96E076FE17}"/>
              </a:ext>
            </a:extLst>
          </p:cNvPr>
          <p:cNvSpPr>
            <a:spLocks noGrp="1"/>
          </p:cNvSpPr>
          <p:nvPr>
            <p:ph type="title" hasCustomPrompt="1"/>
          </p:nvPr>
        </p:nvSpPr>
        <p:spPr>
          <a:xfrm>
            <a:off x="736981" y="2366974"/>
            <a:ext cx="12474574" cy="3354764"/>
          </a:xfrm>
        </p:spPr>
        <p:txBody>
          <a:bodyPr rtlCol="0" anchor="b"/>
          <a:lstStyle>
            <a:lvl1pPr>
              <a:defRPr sz="8000">
                <a:solidFill>
                  <a:schemeClr val="bg1"/>
                </a:solidFill>
              </a:defRPr>
            </a:lvl1pPr>
          </a:lstStyle>
          <a:p>
            <a:pPr rtl="0"/>
            <a:r>
              <a:rPr lang="de-de"/>
              <a:t>Presentation title </a:t>
            </a:r>
            <a:br>
              <a:rPr lang="en-US" dirty="0"/>
            </a:br>
            <a:r>
              <a:rPr lang="de-de"/>
              <a:t>extends to two </a:t>
            </a:r>
            <a:br>
              <a:rPr lang="en-US" dirty="0"/>
            </a:br>
            <a:r>
              <a:rPr lang="de-de"/>
              <a:t>or more lines</a:t>
            </a:r>
          </a:p>
        </p:txBody>
      </p:sp>
    </p:spTree>
    <p:extLst>
      <p:ext uri="{BB962C8B-B14F-4D97-AF65-F5344CB8AC3E}">
        <p14:creationId xmlns:p14="http://schemas.microsoft.com/office/powerpoint/2010/main" val="10374137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ver B">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B579C492-4237-4928-8DC6-BACCE812C0D4}"/>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PH" sz="7200" dirty="0"/>
          </a:p>
        </p:txBody>
      </p:sp>
      <p:sp>
        <p:nvSpPr>
          <p:cNvPr id="9" name="Picture Placeholder 8">
            <a:extLst>
              <a:ext uri="{FF2B5EF4-FFF2-40B4-BE49-F238E27FC236}">
                <a16:creationId xmlns:a16="http://schemas.microsoft.com/office/drawing/2014/main" id="{8767468D-C3AF-4D62-842C-65B92F584E23}"/>
              </a:ext>
              <a:ext uri="{C183D7F6-B498-43B3-948B-1728B52AA6E4}">
                <adec:decorative xmlns:adec="http://schemas.microsoft.com/office/drawing/2017/decorative" val="1"/>
              </a:ext>
            </a:extLst>
          </p:cNvPr>
          <p:cNvSpPr>
            <a:spLocks noGrp="1"/>
          </p:cNvSpPr>
          <p:nvPr>
            <p:ph type="pic" sz="quarter" idx="13"/>
          </p:nvPr>
        </p:nvSpPr>
        <p:spPr>
          <a:xfrm>
            <a:off x="0" y="0"/>
            <a:ext cx="18288000" cy="10287000"/>
          </a:xfrm>
          <a:solidFill>
            <a:schemeClr val="bg1">
              <a:lumMod val="85000"/>
            </a:schemeClr>
          </a:solidFill>
        </p:spPr>
        <p:txBody>
          <a:bodyPr rtlCol="0"/>
          <a:lstStyle>
            <a:lvl1pPr marL="0" indent="0">
              <a:buNone/>
              <a:defRPr/>
            </a:lvl1pPr>
          </a:lstStyle>
          <a:p>
            <a:pPr rtl="0"/>
            <a:r>
              <a:rPr lang="de-de"/>
              <a:t>Click icon to add picture</a:t>
            </a:r>
            <a:endParaRPr lang="en-US" dirty="0"/>
          </a:p>
        </p:txBody>
      </p:sp>
      <p:cxnSp>
        <p:nvCxnSpPr>
          <p:cNvPr id="12" name="Straight Connector 11">
            <a:extLst>
              <a:ext uri="{FF2B5EF4-FFF2-40B4-BE49-F238E27FC236}">
                <a16:creationId xmlns:a16="http://schemas.microsoft.com/office/drawing/2014/main" id="{AE71A526-8474-4E5D-BEB1-1C220ED5E34D}"/>
              </a:ext>
              <a:ext uri="{C183D7F6-B498-43B3-948B-1728B52AA6E4}">
                <adec:decorative xmlns:adec="http://schemas.microsoft.com/office/drawing/2017/decorative" val="1"/>
              </a:ext>
            </a:extLst>
          </p:cNvPr>
          <p:cNvCxnSpPr>
            <a:cxnSpLocks/>
          </p:cNvCxnSpPr>
          <p:nvPr userDrawn="1"/>
        </p:nvCxnSpPr>
        <p:spPr>
          <a:xfrm flipH="1">
            <a:off x="3882958" y="7360214"/>
            <a:ext cx="26352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Graphic 16">
            <a:extLst>
              <a:ext uri="{FF2B5EF4-FFF2-40B4-BE49-F238E27FC236}">
                <a16:creationId xmlns:a16="http://schemas.microsoft.com/office/drawing/2014/main" id="{BD8830E4-3594-418C-9C27-19BFC88B548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4916202" y="730250"/>
            <a:ext cx="2635200" cy="270192"/>
          </a:xfrm>
          <a:prstGeom prst="rect">
            <a:avLst/>
          </a:prstGeom>
        </p:spPr>
      </p:pic>
      <p:sp>
        <p:nvSpPr>
          <p:cNvPr id="23" name="Graphic 31">
            <a:extLst>
              <a:ext uri="{FF2B5EF4-FFF2-40B4-BE49-F238E27FC236}">
                <a16:creationId xmlns:a16="http://schemas.microsoft.com/office/drawing/2014/main" id="{0D47106D-EEFE-45DB-AC12-22D7A8D52D88}"/>
              </a:ext>
              <a:ext uri="{C183D7F6-B498-43B3-948B-1728B52AA6E4}">
                <adec:decorative xmlns:adec="http://schemas.microsoft.com/office/drawing/2017/decorative" val="1"/>
              </a:ext>
            </a:extLst>
          </p:cNvPr>
          <p:cNvSpPr/>
          <p:nvPr userDrawn="1"/>
        </p:nvSpPr>
        <p:spPr>
          <a:xfrm>
            <a:off x="733494" y="3740152"/>
            <a:ext cx="2632200" cy="1800224"/>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pPr rtl="0"/>
            <a:endParaRPr lang="en-US" sz="7200" dirty="0"/>
          </a:p>
        </p:txBody>
      </p:sp>
      <p:sp>
        <p:nvSpPr>
          <p:cNvPr id="15" name="Source Placeholder 4">
            <a:extLst>
              <a:ext uri="{FF2B5EF4-FFF2-40B4-BE49-F238E27FC236}">
                <a16:creationId xmlns:a16="http://schemas.microsoft.com/office/drawing/2014/main" id="{7174F5EA-3D27-4D2B-94E4-C87BF417CF19}"/>
              </a:ext>
              <a:ext uri="{C183D7F6-B498-43B3-948B-1728B52AA6E4}">
                <adec:decorative xmlns:adec="http://schemas.microsoft.com/office/drawing/2017/decorative" val="1"/>
              </a:ext>
            </a:extLst>
          </p:cNvPr>
          <p:cNvSpPr>
            <a:spLocks noGrp="1"/>
          </p:cNvSpPr>
          <p:nvPr>
            <p:ph type="body" sz="quarter" idx="14" hasCustomPrompt="1"/>
          </p:nvPr>
        </p:nvSpPr>
        <p:spPr>
          <a:xfrm>
            <a:off x="9144000" y="9847871"/>
            <a:ext cx="8770820" cy="184666"/>
          </a:xfrm>
        </p:spPr>
        <p:txBody>
          <a:bodyPr wrap="square" lIns="0" tIns="0" rIns="0" bIns="0" rtlCol="0" anchor="b">
            <a:spAutoFit/>
          </a:bodyPr>
          <a:lstStyle>
            <a:lvl1pPr marL="0" indent="0" algn="r">
              <a:buNone/>
              <a:defRPr sz="1200">
                <a:solidFill>
                  <a:schemeClr val="bg1">
                    <a:lumMod val="50000"/>
                  </a:schemeClr>
                </a:solidFill>
              </a:defRPr>
            </a:lvl1pPr>
            <a:lvl5pPr>
              <a:defRPr/>
            </a:lvl5pPr>
          </a:lstStyle>
          <a:p>
            <a:pPr lvl="0" rtl="0"/>
            <a:r>
              <a:rPr lang="de-de"/>
              <a:t>Image credit </a:t>
            </a:r>
          </a:p>
        </p:txBody>
      </p:sp>
      <p:sp>
        <p:nvSpPr>
          <p:cNvPr id="3" name="Subtitle 2"/>
          <p:cNvSpPr>
            <a:spLocks noGrp="1"/>
          </p:cNvSpPr>
          <p:nvPr>
            <p:ph type="subTitle" idx="1"/>
          </p:nvPr>
        </p:nvSpPr>
        <p:spPr>
          <a:xfrm>
            <a:off x="3882959" y="5923204"/>
            <a:ext cx="13668442" cy="498598"/>
          </a:xfrm>
        </p:spPr>
        <p:txBody>
          <a:bodyPr vert="horz" wrap="square" lIns="0" tIns="0" rIns="0" bIns="0" rtlCol="0">
            <a:spAutoFit/>
          </a:bodyPr>
          <a:lstStyle>
            <a:lvl1pPr marL="0" indent="0">
              <a:buNone/>
              <a:defRPr lang="en-US" sz="3600" dirty="0"/>
            </a:lvl1pPr>
          </a:lstStyle>
          <a:p>
            <a:pPr marL="457200" marR="0" lvl="0" indent="-457200" algn="l" defTabSz="1371600" rtl="0" eaLnBrk="1" fontAlgn="auto" latinLnBrk="0" hangingPunct="1">
              <a:lnSpc>
                <a:spcPct val="90000"/>
              </a:lnSpc>
              <a:spcBef>
                <a:spcPts val="4000"/>
              </a:spcBef>
              <a:spcAft>
                <a:spcPts val="0"/>
              </a:spcAft>
              <a:buClr>
                <a:schemeClr val="tx2"/>
              </a:buClr>
              <a:buSzTx/>
              <a:tabLst/>
              <a:defRPr/>
            </a:pPr>
            <a:r>
              <a:rPr lang="de-de"/>
              <a:t>Click to edit Master subtitle style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3882958" y="7796406"/>
            <a:ext cx="7680964" cy="430888"/>
          </a:xfrm>
        </p:spPr>
        <p:txBody>
          <a:bodyPr wrap="square" rtlCol="0">
            <a:spAutoFit/>
          </a:bodyPr>
          <a:lstStyle>
            <a:lvl1pPr marL="0" indent="0">
              <a:buNone/>
              <a:defRPr sz="2800"/>
            </a:lvl1pPr>
          </a:lstStyle>
          <a:p>
            <a:pPr lvl="0" rtl="0"/>
            <a:r>
              <a:rPr lang="de-de"/>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3882958" y="8222781"/>
            <a:ext cx="7680964" cy="338554"/>
          </a:xfrm>
        </p:spPr>
        <p:txBody>
          <a:bodyPr wrap="square" rtlCol="0">
            <a:spAutoFit/>
          </a:bodyPr>
          <a:lstStyle>
            <a:lvl1pPr marL="0" indent="0">
              <a:buNone/>
              <a:defRPr sz="2200"/>
            </a:lvl1pPr>
          </a:lstStyle>
          <a:p>
            <a:pPr lvl="0" rtl="0"/>
            <a:r>
              <a:rPr lang="de-de"/>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a:xfrm>
            <a:off x="368301" y="9473274"/>
            <a:ext cx="8772526" cy="304800"/>
          </a:xfrm>
        </p:spPr>
        <p:txBody>
          <a:bodyPr rtlCol="0"/>
          <a:lstStyle>
            <a:lvl1pPr algn="l">
              <a:defRPr>
                <a:solidFill>
                  <a:schemeClr val="bg1">
                    <a:lumMod val="50000"/>
                  </a:schemeClr>
                </a:solidFill>
              </a:defRPr>
            </a:lvl1pPr>
          </a:lstStyle>
          <a:p>
            <a:pPr rtl="0"/>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1" y="9727736"/>
            <a:ext cx="8772526" cy="304800"/>
          </a:xfrm>
          <a:prstGeom prst="rect">
            <a:avLst/>
          </a:prstGeom>
          <a:noFill/>
        </p:spPr>
        <p:txBody>
          <a:bodyPr wrap="square" lIns="0" tIns="0" rIns="0" bIns="0" rtlCol="0" anchor="b">
            <a:noAutofit/>
          </a:bodyPr>
          <a:lstStyle/>
          <a:p>
            <a:pPr rtl="0">
              <a:lnSpc>
                <a:spcPct val="90000"/>
              </a:lnSpc>
              <a:spcBef>
                <a:spcPts val="600"/>
              </a:spcBef>
            </a:pPr>
            <a:r>
              <a:rPr lang="de-de" sz="1200">
                <a:solidFill>
                  <a:schemeClr val="bg1">
                    <a:lumMod val="50000"/>
                  </a:schemeClr>
                </a:solidFill>
              </a:rPr>
              <a:t>© </a:t>
            </a:r>
            <a:r>
              <a:rPr lang="en-US" sz="1200">
                <a:solidFill>
                  <a:schemeClr val="bg1">
                    <a:lumMod val="50000"/>
                  </a:schemeClr>
                </a:solidFill>
              </a:rPr>
              <a:t>2024</a:t>
            </a:r>
            <a:r>
              <a:rPr lang="de-de" sz="1200">
                <a:solidFill>
                  <a:schemeClr val="bg1">
                    <a:lumMod val="50000"/>
                  </a:schemeClr>
                </a:solidFill>
              </a:rPr>
              <a:t> Autodesk. All rights reserved.</a:t>
            </a:r>
          </a:p>
        </p:txBody>
      </p:sp>
      <p:sp>
        <p:nvSpPr>
          <p:cNvPr id="16" name="Title 1">
            <a:extLst>
              <a:ext uri="{FF2B5EF4-FFF2-40B4-BE49-F238E27FC236}">
                <a16:creationId xmlns:a16="http://schemas.microsoft.com/office/drawing/2014/main" id="{1874137C-A765-47B1-B0B1-10D06AF6D0AB}"/>
              </a:ext>
            </a:extLst>
          </p:cNvPr>
          <p:cNvSpPr>
            <a:spLocks noGrp="1"/>
          </p:cNvSpPr>
          <p:nvPr>
            <p:ph type="title" hasCustomPrompt="1"/>
          </p:nvPr>
        </p:nvSpPr>
        <p:spPr>
          <a:xfrm>
            <a:off x="3882958" y="3512884"/>
            <a:ext cx="13668440" cy="2217600"/>
          </a:xfrm>
        </p:spPr>
        <p:txBody>
          <a:bodyPr rtlCol="0" anchor="b"/>
          <a:lstStyle>
            <a:lvl1pPr>
              <a:lnSpc>
                <a:spcPct val="90000"/>
              </a:lnSpc>
              <a:defRPr sz="8000" b="1" i="0">
                <a:latin typeface="+mj-lt"/>
              </a:defRPr>
            </a:lvl1pPr>
          </a:lstStyle>
          <a:p>
            <a:pPr rtl="0"/>
            <a:r>
              <a:rPr lang="de-de"/>
              <a:t>Presentation title can extend to two lines</a:t>
            </a:r>
          </a:p>
        </p:txBody>
      </p:sp>
    </p:spTree>
    <p:extLst>
      <p:ext uri="{BB962C8B-B14F-4D97-AF65-F5344CB8AC3E}">
        <p14:creationId xmlns:p14="http://schemas.microsoft.com/office/powerpoint/2010/main" val="165166601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ivider B">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BBD940-C0AC-42F5-919E-FDED7E6BBB10}"/>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PH" sz="7200" dirty="0"/>
          </a:p>
        </p:txBody>
      </p:sp>
      <p:sp>
        <p:nvSpPr>
          <p:cNvPr id="5" name="Picture Placeholder 8">
            <a:extLst>
              <a:ext uri="{FF2B5EF4-FFF2-40B4-BE49-F238E27FC236}">
                <a16:creationId xmlns:a16="http://schemas.microsoft.com/office/drawing/2014/main" id="{06C59638-1931-40DB-B64F-E0F2DCD9BA23}"/>
              </a:ext>
              <a:ext uri="{C183D7F6-B498-43B3-948B-1728B52AA6E4}">
                <adec:decorative xmlns:adec="http://schemas.microsoft.com/office/drawing/2017/decorative" val="1"/>
              </a:ext>
            </a:extLst>
          </p:cNvPr>
          <p:cNvSpPr>
            <a:spLocks noGrp="1"/>
          </p:cNvSpPr>
          <p:nvPr>
            <p:ph type="pic" sz="quarter" idx="13"/>
          </p:nvPr>
        </p:nvSpPr>
        <p:spPr>
          <a:xfrm>
            <a:off x="0" y="0"/>
            <a:ext cx="18288000" cy="10287000"/>
          </a:xfrm>
          <a:solidFill>
            <a:schemeClr val="bg1">
              <a:lumMod val="85000"/>
            </a:schemeClr>
          </a:solidFill>
        </p:spPr>
        <p:txBody>
          <a:bodyPr rtlCol="0"/>
          <a:lstStyle>
            <a:lvl1pPr marL="0" indent="0">
              <a:buNone/>
              <a:defRPr/>
            </a:lvl1pPr>
          </a:lstStyle>
          <a:p>
            <a:pPr rtl="0"/>
            <a:r>
              <a:rPr lang="de-de"/>
              <a:t>Click icon to add picture</a:t>
            </a:r>
            <a:endParaRPr lang="en-US" dirty="0"/>
          </a:p>
        </p:txBody>
      </p:sp>
      <p:sp>
        <p:nvSpPr>
          <p:cNvPr id="12" name="Graphic 31">
            <a:extLst>
              <a:ext uri="{FF2B5EF4-FFF2-40B4-BE49-F238E27FC236}">
                <a16:creationId xmlns:a16="http://schemas.microsoft.com/office/drawing/2014/main" id="{CCAE7F29-2806-4B09-B264-109F01E4225C}"/>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pPr rtl="0"/>
            <a:endParaRPr lang="en-US" sz="7200" dirty="0"/>
          </a:p>
        </p:txBody>
      </p:sp>
      <p:sp>
        <p:nvSpPr>
          <p:cNvPr id="8" name="Source Placeholder 4">
            <a:extLst>
              <a:ext uri="{FF2B5EF4-FFF2-40B4-BE49-F238E27FC236}">
                <a16:creationId xmlns:a16="http://schemas.microsoft.com/office/drawing/2014/main" id="{34633426-AD31-4A24-843F-ABC63DD91391}"/>
              </a:ext>
              <a:ext uri="{C183D7F6-B498-43B3-948B-1728B52AA6E4}">
                <adec:decorative xmlns:adec="http://schemas.microsoft.com/office/drawing/2017/decorative" val="1"/>
              </a:ext>
            </a:extLst>
          </p:cNvPr>
          <p:cNvSpPr>
            <a:spLocks noGrp="1"/>
          </p:cNvSpPr>
          <p:nvPr>
            <p:ph type="body" sz="quarter" idx="14" hasCustomPrompt="1"/>
          </p:nvPr>
        </p:nvSpPr>
        <p:spPr>
          <a:xfrm>
            <a:off x="373180" y="9835635"/>
            <a:ext cx="8770820" cy="184666"/>
          </a:xfrm>
        </p:spPr>
        <p:txBody>
          <a:bodyPr wrap="square" lIns="0" tIns="0" rIns="0" bIns="0" rtlCol="0" anchor="b">
            <a:spAutoFit/>
          </a:bodyPr>
          <a:lstStyle>
            <a:lvl1pPr marL="0" indent="0" algn="l">
              <a:buNone/>
              <a:defRPr sz="1200">
                <a:solidFill>
                  <a:schemeClr val="bg1">
                    <a:lumMod val="50000"/>
                  </a:schemeClr>
                </a:solidFill>
              </a:defRPr>
            </a:lvl1pPr>
            <a:lvl5pPr>
              <a:defRPr/>
            </a:lvl5pPr>
          </a:lstStyle>
          <a:p>
            <a:pPr lvl="0" rtl="0"/>
            <a:r>
              <a:rPr lang="de-de"/>
              <a:t>Image credit </a:t>
            </a:r>
          </a:p>
        </p:txBody>
      </p:sp>
      <p:sp>
        <p:nvSpPr>
          <p:cNvPr id="10" name="Text Placeholder 2">
            <a:extLst>
              <a:ext uri="{FF2B5EF4-FFF2-40B4-BE49-F238E27FC236}">
                <a16:creationId xmlns:a16="http://schemas.microsoft.com/office/drawing/2014/main" id="{F76B059C-68C7-4BA1-865C-0BBBAB62CC5B}"/>
              </a:ext>
            </a:extLst>
          </p:cNvPr>
          <p:cNvSpPr>
            <a:spLocks noGrp="1"/>
          </p:cNvSpPr>
          <p:nvPr>
            <p:ph type="body" idx="1"/>
          </p:nvPr>
        </p:nvSpPr>
        <p:spPr>
          <a:xfrm>
            <a:off x="1474790" y="5944013"/>
            <a:ext cx="11379200" cy="498598"/>
          </a:xfrm>
        </p:spPr>
        <p:txBody>
          <a:bodyPr rtlCol="0">
            <a:spAutoFit/>
          </a:bodyPr>
          <a:lstStyle>
            <a:lvl1pPr marL="0" indent="0">
              <a:lnSpc>
                <a:spcPct val="90000"/>
              </a:lnSpc>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rtl="0"/>
            <a:r>
              <a:rPr lang="de-de"/>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rtlCol="0"/>
          <a:lstStyle>
            <a:lvl1pPr>
              <a:defRPr>
                <a:solidFill>
                  <a:schemeClr val="bg1">
                    <a:lumMod val="50000"/>
                  </a:schemeClr>
                </a:solidFill>
              </a:defRPr>
            </a:lvl1pPr>
          </a:lstStyle>
          <a:p>
            <a:pPr rtl="0"/>
            <a:endParaRPr lang="en-US" dirty="0"/>
          </a:p>
        </p:txBody>
      </p:sp>
      <p:sp>
        <p:nvSpPr>
          <p:cNvPr id="14" name="Title 1">
            <a:extLst>
              <a:ext uri="{FF2B5EF4-FFF2-40B4-BE49-F238E27FC236}">
                <a16:creationId xmlns:a16="http://schemas.microsoft.com/office/drawing/2014/main" id="{2E048146-7050-4EA9-8965-542AC2BF9777}"/>
              </a:ext>
            </a:extLst>
          </p:cNvPr>
          <p:cNvSpPr>
            <a:spLocks noGrp="1"/>
          </p:cNvSpPr>
          <p:nvPr>
            <p:ph type="title" hasCustomPrompt="1"/>
          </p:nvPr>
        </p:nvSpPr>
        <p:spPr>
          <a:xfrm>
            <a:off x="1474790" y="3529750"/>
            <a:ext cx="13668440" cy="2217600"/>
          </a:xfrm>
        </p:spPr>
        <p:txBody>
          <a:bodyPr rtlCol="0" anchor="b"/>
          <a:lstStyle>
            <a:lvl1pPr>
              <a:lnSpc>
                <a:spcPct val="90000"/>
              </a:lnSpc>
              <a:defRPr sz="8000" b="1" i="0">
                <a:latin typeface="+mj-lt"/>
              </a:defRPr>
            </a:lvl1pPr>
          </a:lstStyle>
          <a:p>
            <a:pPr rtl="0"/>
            <a:r>
              <a:rPr lang="de-de"/>
              <a:t>Divider title can</a:t>
            </a:r>
            <a:br>
              <a:rPr lang="en-US" dirty="0"/>
            </a:br>
            <a:r>
              <a:rPr lang="de-de"/>
              <a:t>extend to two lines</a:t>
            </a:r>
          </a:p>
        </p:txBody>
      </p:sp>
    </p:spTree>
    <p:extLst>
      <p:ext uri="{BB962C8B-B14F-4D97-AF65-F5344CB8AC3E}">
        <p14:creationId xmlns:p14="http://schemas.microsoft.com/office/powerpoint/2010/main" val="294298673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Exam Objectives">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16814040" cy="7178040"/>
          </a:xfrm>
        </p:spPr>
        <p:txBody>
          <a:bodyPr rtlCol="0"/>
          <a:lstStyle>
            <a:lvl3pPr marL="1433513" indent="-284163">
              <a:defRPr/>
            </a:lvl3pPr>
          </a:lstStyle>
          <a:p>
            <a:pPr lvl="0" rtl="0"/>
            <a:r>
              <a:rPr lang="de-de"/>
              <a:t>Click to edit Master text styles</a:t>
            </a:r>
          </a:p>
          <a:p>
            <a:pPr lvl="1" rtl="0"/>
            <a:r>
              <a:rPr lang="de-de"/>
              <a:t>Second level</a:t>
            </a:r>
          </a:p>
          <a:p>
            <a:pPr lvl="2" rtl="0"/>
            <a:r>
              <a:rPr lang="de-de"/>
              <a:t>Third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
        <p:nvSpPr>
          <p:cNvPr id="3" name="Title 2">
            <a:extLst>
              <a:ext uri="{FF2B5EF4-FFF2-40B4-BE49-F238E27FC236}">
                <a16:creationId xmlns:a16="http://schemas.microsoft.com/office/drawing/2014/main" id="{F3D827C1-A154-4A9B-B685-48DFB0F8FC25}"/>
              </a:ext>
            </a:extLst>
          </p:cNvPr>
          <p:cNvSpPr>
            <a:spLocks noGrp="1"/>
          </p:cNvSpPr>
          <p:nvPr>
            <p:ph type="title"/>
          </p:nvPr>
        </p:nvSpPr>
        <p:spPr/>
        <p:txBody>
          <a:bodyPr rtlCol="0"/>
          <a:lstStyle/>
          <a:p>
            <a:pPr rtl="0"/>
            <a:r>
              <a:rPr lang="de-de"/>
              <a:t>Click to edit Master title style</a:t>
            </a:r>
            <a:endParaRPr lang="en-US" dirty="0"/>
          </a:p>
        </p:txBody>
      </p:sp>
    </p:spTree>
    <p:extLst>
      <p:ext uri="{BB962C8B-B14F-4D97-AF65-F5344CB8AC3E}">
        <p14:creationId xmlns:p14="http://schemas.microsoft.com/office/powerpoint/2010/main" val="12021934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736980" y="1558927"/>
            <a:ext cx="16814040" cy="492442"/>
          </a:xfrm>
        </p:spPr>
        <p:txBody>
          <a:bodyPr wrap="square" tIns="0" rtlCol="0">
            <a:spAutoFit/>
          </a:bodyPr>
          <a:lstStyle>
            <a:lvl1pPr marL="0" indent="0">
              <a:buNone/>
              <a:defRPr sz="3200" b="1"/>
            </a:lvl1pPr>
          </a:lstStyle>
          <a:p>
            <a:pPr lvl="0" rtl="0"/>
            <a:r>
              <a:rPr lang="de-de"/>
              <a:t>Subtitle if needed</a:t>
            </a:r>
          </a:p>
        </p:txBody>
      </p:sp>
      <p:sp>
        <p:nvSpPr>
          <p:cNvPr id="5" name="Content Placeholder 2">
            <a:extLst>
              <a:ext uri="{FF2B5EF4-FFF2-40B4-BE49-F238E27FC236}">
                <a16:creationId xmlns:a16="http://schemas.microsoft.com/office/drawing/2014/main" id="{36D2746D-0340-4A15-96B1-30ACF62C6B8F}"/>
              </a:ext>
            </a:extLst>
          </p:cNvPr>
          <p:cNvSpPr>
            <a:spLocks noGrp="1"/>
          </p:cNvSpPr>
          <p:nvPr>
            <p:ph idx="1"/>
          </p:nvPr>
        </p:nvSpPr>
        <p:spPr>
          <a:xfrm>
            <a:off x="736980" y="2377440"/>
            <a:ext cx="16814040" cy="7178040"/>
          </a:xfrm>
        </p:spPr>
        <p:txBody>
          <a:bodyPr rtlCol="0"/>
          <a:lstStyle>
            <a:lvl1pPr marL="457200" indent="-457200">
              <a:buFont typeface="Artifakt ElementOfc" panose="020B0504010101010104" pitchFamily="34" charset="0"/>
              <a:buChar char=" "/>
              <a:defRPr b="1"/>
            </a:lvl1pPr>
            <a:lvl2pPr marL="920750" indent="-463550">
              <a:buFont typeface="Artifakt ElementOfc" panose="020B0504010101010104" pitchFamily="34" charset="0"/>
              <a:buChar char=" "/>
              <a:defRPr/>
            </a:lvl2pPr>
            <a:lvl3pPr marL="1428750" indent="-514350">
              <a:buFont typeface="Artifakt ElementOfc" panose="020B0504010101010104" pitchFamily="34" charset="0"/>
              <a:buChar char=" "/>
              <a:defRPr/>
            </a:lvl3pPr>
          </a:lstStyle>
          <a:p>
            <a:pPr lvl="0" rtl="0"/>
            <a:r>
              <a:rPr lang="de-de"/>
              <a:t>Click to edit Master text styles</a:t>
            </a:r>
          </a:p>
          <a:p>
            <a:pPr lvl="1" rtl="0"/>
            <a:r>
              <a:rPr lang="de-de"/>
              <a:t>Second level</a:t>
            </a:r>
          </a:p>
          <a:p>
            <a:pPr lvl="2" rtl="0"/>
            <a:r>
              <a:rPr lang="de-de"/>
              <a:t>Third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
        <p:nvSpPr>
          <p:cNvPr id="3" name="Title 2">
            <a:extLst>
              <a:ext uri="{FF2B5EF4-FFF2-40B4-BE49-F238E27FC236}">
                <a16:creationId xmlns:a16="http://schemas.microsoft.com/office/drawing/2014/main" id="{B53F5FD0-33B7-4B22-B2E7-D7C5A3AD6937}"/>
              </a:ext>
            </a:extLst>
          </p:cNvPr>
          <p:cNvSpPr>
            <a:spLocks noGrp="1"/>
          </p:cNvSpPr>
          <p:nvPr>
            <p:ph type="title"/>
          </p:nvPr>
        </p:nvSpPr>
        <p:spPr/>
        <p:txBody>
          <a:bodyPr rtlCol="0"/>
          <a:lstStyle/>
          <a:p>
            <a:pPr rtl="0"/>
            <a:r>
              <a:rPr lang="de-de"/>
              <a:t>Click to edit Master title style</a:t>
            </a:r>
          </a:p>
        </p:txBody>
      </p:sp>
    </p:spTree>
    <p:extLst>
      <p:ext uri="{BB962C8B-B14F-4D97-AF65-F5344CB8AC3E}">
        <p14:creationId xmlns:p14="http://schemas.microsoft.com/office/powerpoint/2010/main" val="29032474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Content - 2 Column">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8140320"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9411080" y="2377440"/>
            <a:ext cx="8140320"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
        <p:nvSpPr>
          <p:cNvPr id="3" name="Title 2">
            <a:extLst>
              <a:ext uri="{FF2B5EF4-FFF2-40B4-BE49-F238E27FC236}">
                <a16:creationId xmlns:a16="http://schemas.microsoft.com/office/drawing/2014/main" id="{AB6B8D3B-32FF-45CF-8B27-0FFD6F05C29C}"/>
              </a:ext>
            </a:extLst>
          </p:cNvPr>
          <p:cNvSpPr>
            <a:spLocks noGrp="1"/>
          </p:cNvSpPr>
          <p:nvPr>
            <p:ph type="title"/>
          </p:nvPr>
        </p:nvSpPr>
        <p:spPr/>
        <p:txBody>
          <a:bodyPr rtlCol="0"/>
          <a:lstStyle/>
          <a:p>
            <a:pPr rtl="0"/>
            <a:r>
              <a:rPr lang="de-de"/>
              <a:t>Click to edit Master title style</a:t>
            </a:r>
          </a:p>
        </p:txBody>
      </p:sp>
    </p:spTree>
    <p:extLst>
      <p:ext uri="{BB962C8B-B14F-4D97-AF65-F5344CB8AC3E}">
        <p14:creationId xmlns:p14="http://schemas.microsoft.com/office/powerpoint/2010/main" val="42384421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Text, and Image">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8140320"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
        <p:nvSpPr>
          <p:cNvPr id="8" name="Picture Placeholder 3">
            <a:extLst>
              <a:ext uri="{FF2B5EF4-FFF2-40B4-BE49-F238E27FC236}">
                <a16:creationId xmlns:a16="http://schemas.microsoft.com/office/drawing/2014/main" id="{E5AD3FD9-5B0C-46BE-A071-C012F798CB75}"/>
              </a:ext>
              <a:ext uri="{C183D7F6-B498-43B3-948B-1728B52AA6E4}">
                <adec:decorative xmlns:adec="http://schemas.microsoft.com/office/drawing/2017/decorative" val="1"/>
              </a:ext>
            </a:extLst>
          </p:cNvPr>
          <p:cNvSpPr>
            <a:spLocks noGrp="1"/>
          </p:cNvSpPr>
          <p:nvPr>
            <p:ph type="pic" sz="quarter" idx="11"/>
          </p:nvPr>
        </p:nvSpPr>
        <p:spPr>
          <a:xfrm>
            <a:off x="9410705" y="2397288"/>
            <a:ext cx="8140698" cy="7158192"/>
          </a:xfrm>
          <a:solidFill>
            <a:schemeClr val="bg1">
              <a:lumMod val="85000"/>
            </a:schemeClr>
          </a:solidFill>
        </p:spPr>
        <p:txBody>
          <a:bodyPr rtlCol="0" anchor="ctr"/>
          <a:lstStyle>
            <a:lvl1pPr marL="0" indent="0" algn="ctr">
              <a:buNone/>
              <a:defRPr/>
            </a:lvl1pPr>
          </a:lstStyle>
          <a:p>
            <a:pPr rtl="0"/>
            <a:r>
              <a:rPr lang="de-de"/>
              <a:t>Click icon to add picture</a:t>
            </a:r>
            <a:endParaRPr lang="en-US" dirty="0"/>
          </a:p>
        </p:txBody>
      </p:sp>
      <p:sp>
        <p:nvSpPr>
          <p:cNvPr id="9" name="Source Placeholder 4">
            <a:extLst>
              <a:ext uri="{FF2B5EF4-FFF2-40B4-BE49-F238E27FC236}">
                <a16:creationId xmlns:a16="http://schemas.microsoft.com/office/drawing/2014/main" id="{03FF4FC4-D5A3-4522-B317-5ACF8C2D3396}"/>
              </a:ext>
              <a:ext uri="{C183D7F6-B498-43B3-948B-1728B52AA6E4}">
                <adec:decorative xmlns:adec="http://schemas.microsoft.com/office/drawing/2017/decorative" val="1"/>
              </a:ext>
            </a:extLst>
          </p:cNvPr>
          <p:cNvSpPr>
            <a:spLocks noGrp="1"/>
          </p:cNvSpPr>
          <p:nvPr>
            <p:ph type="body" sz="quarter" idx="12" hasCustomPrompt="1"/>
          </p:nvPr>
        </p:nvSpPr>
        <p:spPr>
          <a:xfrm>
            <a:off x="9407526" y="9278481"/>
            <a:ext cx="8143876" cy="276999"/>
          </a:xfrm>
        </p:spPr>
        <p:txBody>
          <a:bodyPr wrap="square" lIns="73152" tIns="45720" rIns="73152" bIns="45720" rtlCol="0" anchor="b">
            <a:spAutoFit/>
          </a:bodyPr>
          <a:lstStyle>
            <a:lvl1pPr marL="0" indent="0">
              <a:buNone/>
              <a:defRPr sz="1200">
                <a:solidFill>
                  <a:schemeClr val="bg1"/>
                </a:solidFill>
              </a:defRPr>
            </a:lvl1pPr>
            <a:lvl5pPr>
              <a:defRPr/>
            </a:lvl5pPr>
          </a:lstStyle>
          <a:p>
            <a:pPr lvl="0" rtl="0"/>
            <a:r>
              <a:rPr lang="de-de"/>
              <a:t>Image credit </a:t>
            </a:r>
          </a:p>
        </p:txBody>
      </p:sp>
      <p:sp>
        <p:nvSpPr>
          <p:cNvPr id="3" name="Title 2">
            <a:extLst>
              <a:ext uri="{FF2B5EF4-FFF2-40B4-BE49-F238E27FC236}">
                <a16:creationId xmlns:a16="http://schemas.microsoft.com/office/drawing/2014/main" id="{10A08727-C71E-42EA-9BA8-41D00FAA1156}"/>
              </a:ext>
            </a:extLst>
          </p:cNvPr>
          <p:cNvSpPr>
            <a:spLocks noGrp="1"/>
          </p:cNvSpPr>
          <p:nvPr>
            <p:ph type="title"/>
          </p:nvPr>
        </p:nvSpPr>
        <p:spPr/>
        <p:txBody>
          <a:bodyPr rtlCol="0"/>
          <a:lstStyle/>
          <a:p>
            <a:pPr rtl="0"/>
            <a:r>
              <a:rPr lang="de-de"/>
              <a:t>Click to edit Master title style</a:t>
            </a:r>
          </a:p>
        </p:txBody>
      </p:sp>
    </p:spTree>
    <p:extLst>
      <p:ext uri="{BB962C8B-B14F-4D97-AF65-F5344CB8AC3E}">
        <p14:creationId xmlns:p14="http://schemas.microsoft.com/office/powerpoint/2010/main" val="320615471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736980" y="731521"/>
            <a:ext cx="11026396" cy="797142"/>
          </a:xfrm>
        </p:spPr>
        <p:txBody>
          <a:bodyPr rtlCol="0"/>
          <a:lstStyle>
            <a:lvl1pPr>
              <a:defRPr b="1" i="0">
                <a:latin typeface="+mj-lt"/>
              </a:defRPr>
            </a:lvl1pPr>
          </a:lstStyle>
          <a:p>
            <a:pPr rtl="0"/>
            <a:r>
              <a:rPr lang="de-de"/>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736980" y="1558927"/>
            <a:ext cx="11026396" cy="492442"/>
          </a:xfrm>
        </p:spPr>
        <p:txBody>
          <a:bodyPr wrap="square" tIns="0" rtlCol="0">
            <a:spAutoFit/>
          </a:bodyPr>
          <a:lstStyle>
            <a:lvl1pPr marL="0" indent="0">
              <a:buNone/>
              <a:defRPr sz="3200" b="1"/>
            </a:lvl1pPr>
          </a:lstStyle>
          <a:p>
            <a:pPr lvl="0" rtl="0"/>
            <a:r>
              <a:rPr lang="de-de"/>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736980" y="2377440"/>
            <a:ext cx="11026396"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368300" y="9715500"/>
            <a:ext cx="11395076" cy="304800"/>
          </a:xfrm>
        </p:spPr>
        <p:txBody>
          <a:bodyPr rtlCol="0"/>
          <a:lstStyle>
            <a:lvl1pPr algn="r">
              <a:defRPr/>
            </a:lvl1pPr>
          </a:lstStyle>
          <a:p>
            <a:pPr rtl="0"/>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2315827" y="0"/>
            <a:ext cx="5972174" cy="10287000"/>
          </a:xfrm>
          <a:solidFill>
            <a:schemeClr val="bg2"/>
          </a:solidFill>
        </p:spPr>
        <p:txBody>
          <a:bodyPr rtlCol="0" anchor="ctr"/>
          <a:lstStyle>
            <a:lvl1pPr marL="0" indent="0" algn="ctr">
              <a:buNone/>
              <a:defRPr/>
            </a:lvl1pPr>
          </a:lstStyle>
          <a:p>
            <a:pPr rtl="0"/>
            <a:r>
              <a:rPr lang="de-de"/>
              <a:t>Click icon to add picture</a:t>
            </a:r>
            <a:endParaRPr lang="en-US" dirty="0"/>
          </a:p>
        </p:txBody>
      </p:sp>
      <p:sp>
        <p:nvSpPr>
          <p:cNvPr id="14" name="Source Placeholder 4">
            <a:extLst>
              <a:ext uri="{FF2B5EF4-FFF2-40B4-BE49-F238E27FC236}">
                <a16:creationId xmlns:a16="http://schemas.microsoft.com/office/drawing/2014/main" id="{B254615C-9E8E-41CB-A701-F4F8C722A3BD}"/>
              </a:ext>
              <a:ext uri="{C183D7F6-B498-43B3-948B-1728B52AA6E4}">
                <adec:decorative xmlns:adec="http://schemas.microsoft.com/office/drawing/2017/decorative" val="1"/>
              </a:ext>
            </a:extLst>
          </p:cNvPr>
          <p:cNvSpPr>
            <a:spLocks noGrp="1"/>
          </p:cNvSpPr>
          <p:nvPr>
            <p:ph type="body" sz="quarter" idx="12" hasCustomPrompt="1"/>
          </p:nvPr>
        </p:nvSpPr>
        <p:spPr>
          <a:xfrm>
            <a:off x="12684125" y="9835635"/>
            <a:ext cx="5235574" cy="184666"/>
          </a:xfrm>
        </p:spPr>
        <p:txBody>
          <a:bodyPr wrap="square" lIns="0" tIns="0" rIns="0" bIns="0" rtlCol="0" anchor="b">
            <a:spAutoFit/>
          </a:bodyPr>
          <a:lstStyle>
            <a:lvl1pPr marL="0" indent="0" algn="l">
              <a:buNone/>
              <a:defRPr sz="1200">
                <a:solidFill>
                  <a:schemeClr val="bg1"/>
                </a:solidFill>
              </a:defRPr>
            </a:lvl1pPr>
            <a:lvl5pPr>
              <a:defRPr/>
            </a:lvl5pPr>
          </a:lstStyle>
          <a:p>
            <a:pPr lvl="0" rtl="0"/>
            <a:r>
              <a:rPr lang="de-de"/>
              <a:t>Image credit </a:t>
            </a:r>
          </a:p>
        </p:txBody>
      </p:sp>
    </p:spTree>
    <p:extLst>
      <p:ext uri="{BB962C8B-B14F-4D97-AF65-F5344CB8AC3E}">
        <p14:creationId xmlns:p14="http://schemas.microsoft.com/office/powerpoint/2010/main" val="15268579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Half 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735204" y="731521"/>
            <a:ext cx="8145272" cy="797142"/>
          </a:xfrm>
        </p:spPr>
        <p:txBody>
          <a:bodyPr rtlCol="0"/>
          <a:lstStyle>
            <a:lvl1pPr>
              <a:defRPr b="1" i="0">
                <a:latin typeface="+mj-lt"/>
              </a:defRPr>
            </a:lvl1pPr>
          </a:lstStyle>
          <a:p>
            <a:pPr rtl="0"/>
            <a:r>
              <a:rPr lang="de-de"/>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735204" y="1558927"/>
            <a:ext cx="8145272" cy="492442"/>
          </a:xfrm>
        </p:spPr>
        <p:txBody>
          <a:bodyPr wrap="square" tIns="0" rtlCol="0">
            <a:spAutoFit/>
          </a:bodyPr>
          <a:lstStyle>
            <a:lvl1pPr marL="0" indent="0">
              <a:buNone/>
              <a:defRPr sz="3200" b="1"/>
            </a:lvl1pPr>
          </a:lstStyle>
          <a:p>
            <a:pPr lvl="0" rtl="0"/>
            <a:r>
              <a:rPr lang="de-de"/>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735204" y="2377440"/>
            <a:ext cx="8145272"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733427" y="9715500"/>
            <a:ext cx="8143874" cy="304800"/>
          </a:xfrm>
        </p:spPr>
        <p:txBody>
          <a:bodyPr rtlCol="0"/>
          <a:lstStyle/>
          <a:p>
            <a:pPr rtl="0"/>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9407526" y="0"/>
            <a:ext cx="8877300" cy="10287000"/>
          </a:xfrm>
          <a:solidFill>
            <a:schemeClr val="bg2"/>
          </a:solidFill>
        </p:spPr>
        <p:txBody>
          <a:bodyPr rtlCol="0" anchor="ctr"/>
          <a:lstStyle>
            <a:lvl1pPr marL="0" indent="0" algn="ctr">
              <a:buNone/>
              <a:defRPr/>
            </a:lvl1pPr>
          </a:lstStyle>
          <a:p>
            <a:pPr rtl="0"/>
            <a:r>
              <a:rPr lang="de-de"/>
              <a:t>Click icon to add picture</a:t>
            </a:r>
            <a:endParaRPr lang="en-US" dirty="0"/>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9774240" y="9835635"/>
            <a:ext cx="8142288" cy="184666"/>
          </a:xfrm>
        </p:spPr>
        <p:txBody>
          <a:bodyPr wrap="square" lIns="0" tIns="0" rIns="0" bIns="0" rtlCol="0" anchor="b">
            <a:spAutoFit/>
          </a:bodyPr>
          <a:lstStyle>
            <a:lvl1pPr marL="0" indent="0">
              <a:buNone/>
              <a:defRPr sz="1200">
                <a:solidFill>
                  <a:schemeClr val="bg1"/>
                </a:solidFill>
              </a:defRPr>
            </a:lvl1pPr>
            <a:lvl5pPr>
              <a:defRPr/>
            </a:lvl5pPr>
          </a:lstStyle>
          <a:p>
            <a:pPr lvl="0" rtl="0"/>
            <a:r>
              <a:rPr lang="de-de"/>
              <a:t>Image credit </a:t>
            </a:r>
          </a:p>
        </p:txBody>
      </p:sp>
    </p:spTree>
    <p:extLst>
      <p:ext uri="{BB962C8B-B14F-4D97-AF65-F5344CB8AC3E}">
        <p14:creationId xmlns:p14="http://schemas.microsoft.com/office/powerpoint/2010/main" val="22578682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6526402" y="731521"/>
            <a:ext cx="11026396" cy="797142"/>
          </a:xfrm>
        </p:spPr>
        <p:txBody>
          <a:bodyPr rtlCol="0"/>
          <a:lstStyle>
            <a:lvl1pPr>
              <a:defRPr b="1" i="0">
                <a:latin typeface="+mj-lt"/>
              </a:defRPr>
            </a:lvl1pPr>
          </a:lstStyle>
          <a:p>
            <a:pPr rtl="0"/>
            <a:r>
              <a:rPr lang="de-de"/>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6526402" y="1558927"/>
            <a:ext cx="11026396" cy="492442"/>
          </a:xfrm>
        </p:spPr>
        <p:txBody>
          <a:bodyPr wrap="square" tIns="0" rtlCol="0">
            <a:spAutoFit/>
          </a:bodyPr>
          <a:lstStyle>
            <a:lvl1pPr marL="0" indent="0">
              <a:buNone/>
              <a:defRPr sz="3200" b="1"/>
            </a:lvl1pPr>
          </a:lstStyle>
          <a:p>
            <a:pPr lvl="0" rtl="0"/>
            <a:r>
              <a:rPr lang="de-de"/>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6526402" y="2377440"/>
            <a:ext cx="11026396"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2687301" y="9715500"/>
            <a:ext cx="5229226" cy="304800"/>
          </a:xfrm>
        </p:spPr>
        <p:txBody>
          <a:bodyPr rtlCol="0"/>
          <a:lstStyle/>
          <a:p>
            <a:pPr rtl="0"/>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 y="0"/>
            <a:ext cx="5972174" cy="10287000"/>
          </a:xfrm>
          <a:solidFill>
            <a:schemeClr val="bg2"/>
          </a:solidFill>
        </p:spPr>
        <p:txBody>
          <a:bodyPr rtlCol="0" anchor="ctr"/>
          <a:lstStyle>
            <a:lvl1pPr marL="0" indent="0" algn="ctr">
              <a:buNone/>
              <a:defRPr/>
            </a:lvl1pPr>
          </a:lstStyle>
          <a:p>
            <a:pPr rtl="0"/>
            <a:r>
              <a:rPr lang="de-de"/>
              <a:t>Click icon to add picture</a:t>
            </a:r>
            <a:endParaRPr lang="en-US" dirty="0"/>
          </a:p>
        </p:txBody>
      </p:sp>
      <p:sp>
        <p:nvSpPr>
          <p:cNvPr id="7" name="Source Placeholder 4">
            <a:extLst>
              <a:ext uri="{FF2B5EF4-FFF2-40B4-BE49-F238E27FC236}">
                <a16:creationId xmlns:a16="http://schemas.microsoft.com/office/drawing/2014/main" id="{617AD190-312C-45D8-834D-5D18559F69F3}"/>
              </a:ext>
              <a:ext uri="{C183D7F6-B498-43B3-948B-1728B52AA6E4}">
                <adec:decorative xmlns:adec="http://schemas.microsoft.com/office/drawing/2017/decorative" val="1"/>
              </a:ext>
            </a:extLst>
          </p:cNvPr>
          <p:cNvSpPr>
            <a:spLocks noGrp="1"/>
          </p:cNvSpPr>
          <p:nvPr>
            <p:ph type="body" sz="quarter" idx="12" hasCustomPrompt="1"/>
          </p:nvPr>
        </p:nvSpPr>
        <p:spPr>
          <a:xfrm>
            <a:off x="366714" y="9835635"/>
            <a:ext cx="5227636" cy="184666"/>
          </a:xfrm>
        </p:spPr>
        <p:txBody>
          <a:bodyPr wrap="square" lIns="0" tIns="0" rIns="0" bIns="0" rtlCol="0" anchor="b">
            <a:spAutoFit/>
          </a:bodyPr>
          <a:lstStyle>
            <a:lvl1pPr marL="0" indent="0">
              <a:buNone/>
              <a:defRPr sz="1200">
                <a:solidFill>
                  <a:schemeClr val="bg1"/>
                </a:solidFill>
              </a:defRPr>
            </a:lvl1pPr>
            <a:lvl5pPr>
              <a:defRPr/>
            </a:lvl5pPr>
          </a:lstStyle>
          <a:p>
            <a:pPr lvl="0" rtl="0"/>
            <a:r>
              <a:rPr lang="de-de"/>
              <a:t>Image credit </a:t>
            </a:r>
          </a:p>
        </p:txBody>
      </p:sp>
    </p:spTree>
    <p:extLst>
      <p:ext uri="{BB962C8B-B14F-4D97-AF65-F5344CB8AC3E}">
        <p14:creationId xmlns:p14="http://schemas.microsoft.com/office/powerpoint/2010/main" val="23908958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Half 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9407526" y="731521"/>
            <a:ext cx="8145272" cy="797142"/>
          </a:xfrm>
        </p:spPr>
        <p:txBody>
          <a:bodyPr rtlCol="0"/>
          <a:lstStyle>
            <a:lvl1pPr>
              <a:defRPr b="1" i="0">
                <a:latin typeface="Artifakt LegendOfc" panose="020B0504020101020102" pitchFamily="34" charset="77"/>
              </a:defRPr>
            </a:lvl1pPr>
          </a:lstStyle>
          <a:p>
            <a:pPr rtl="0"/>
            <a:r>
              <a:rPr lang="de-de"/>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9407526" y="1558927"/>
            <a:ext cx="8145272" cy="492442"/>
          </a:xfrm>
        </p:spPr>
        <p:txBody>
          <a:bodyPr wrap="square" tIns="0" rtlCol="0">
            <a:spAutoFit/>
          </a:bodyPr>
          <a:lstStyle>
            <a:lvl1pPr marL="0" indent="0">
              <a:buNone/>
              <a:defRPr sz="3200" b="1"/>
            </a:lvl1pPr>
          </a:lstStyle>
          <a:p>
            <a:pPr lvl="0" rtl="0"/>
            <a:r>
              <a:rPr lang="de-de"/>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9407526" y="2377440"/>
            <a:ext cx="8145272"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2687301" y="9715500"/>
            <a:ext cx="5229226" cy="304800"/>
          </a:xfrm>
        </p:spPr>
        <p:txBody>
          <a:bodyPr rtlCol="0"/>
          <a:lstStyle/>
          <a:p>
            <a:pPr rtl="0"/>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0" y="0"/>
            <a:ext cx="8877300" cy="10287000"/>
          </a:xfrm>
          <a:solidFill>
            <a:schemeClr val="bg2"/>
          </a:solidFill>
        </p:spPr>
        <p:txBody>
          <a:bodyPr rtlCol="0" anchor="ctr"/>
          <a:lstStyle>
            <a:lvl1pPr marL="0" indent="0" algn="ctr">
              <a:buNone/>
              <a:defRPr/>
            </a:lvl1pPr>
          </a:lstStyle>
          <a:p>
            <a:pPr rtl="0"/>
            <a:r>
              <a:rPr lang="de-de"/>
              <a:t>Click icon to add picture</a:t>
            </a:r>
            <a:endParaRPr lang="en-US" dirty="0"/>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366714" y="9835635"/>
            <a:ext cx="8142288" cy="184666"/>
          </a:xfrm>
        </p:spPr>
        <p:txBody>
          <a:bodyPr wrap="square" lIns="0" tIns="0" rIns="0" bIns="0" rtlCol="0" anchor="b">
            <a:spAutoFit/>
          </a:bodyPr>
          <a:lstStyle>
            <a:lvl1pPr marL="0" indent="0">
              <a:buNone/>
              <a:defRPr sz="1200">
                <a:solidFill>
                  <a:schemeClr val="bg1"/>
                </a:solidFill>
              </a:defRPr>
            </a:lvl1pPr>
            <a:lvl5pPr>
              <a:defRPr/>
            </a:lvl5pPr>
          </a:lstStyle>
          <a:p>
            <a:pPr lvl="0" rtl="0"/>
            <a:r>
              <a:rPr lang="de-de"/>
              <a:t>Image credit </a:t>
            </a:r>
          </a:p>
        </p:txBody>
      </p:sp>
    </p:spTree>
    <p:extLst>
      <p:ext uri="{BB962C8B-B14F-4D97-AF65-F5344CB8AC3E}">
        <p14:creationId xmlns:p14="http://schemas.microsoft.com/office/powerpoint/2010/main" val="5785512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A (Dark)">
    <p:bg>
      <p:bgPr>
        <a:solidFill>
          <a:schemeClr val="tx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258BEF0-814D-4EBF-89A1-CFAF9E25508C}"/>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a:off x="0" y="0"/>
            <a:ext cx="9144000" cy="10287000"/>
          </a:xfrm>
          <a:prstGeom prst="rect">
            <a:avLst/>
          </a:prstGeom>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chemeClr val="bg1"/>
          </a:solidFill>
          <a:ln w="841" cap="flat">
            <a:noFill/>
            <a:prstDash val="solid"/>
            <a:miter/>
          </a:ln>
        </p:spPr>
        <p:txBody>
          <a:bodyPr rtlCol="0" anchor="ctr"/>
          <a:lstStyle/>
          <a:p>
            <a:pPr rtl="0"/>
            <a:endParaRPr lang="en-US" sz="7200" dirty="0"/>
          </a:p>
        </p:txBody>
      </p:sp>
      <p:sp>
        <p:nvSpPr>
          <p:cNvPr id="2" name="Title 1"/>
          <p:cNvSpPr>
            <a:spLocks noGrp="1"/>
          </p:cNvSpPr>
          <p:nvPr>
            <p:ph type="title"/>
          </p:nvPr>
        </p:nvSpPr>
        <p:spPr>
          <a:xfrm>
            <a:off x="6172200" y="3493008"/>
            <a:ext cx="11376200" cy="2246768"/>
          </a:xfrm>
        </p:spPr>
        <p:txBody>
          <a:bodyPr rtlCol="0" anchor="b"/>
          <a:lstStyle>
            <a:lvl1pPr>
              <a:lnSpc>
                <a:spcPct val="90000"/>
              </a:lnSpc>
              <a:defRPr sz="8000" b="1" i="0">
                <a:solidFill>
                  <a:schemeClr val="bg1"/>
                </a:solidFill>
                <a:latin typeface="+mj-lt"/>
              </a:defRPr>
            </a:lvl1pPr>
          </a:lstStyle>
          <a:p>
            <a:pPr rtl="0"/>
            <a:r>
              <a:rPr lang="de-de"/>
              <a:t>Click to edit Master title style</a:t>
            </a:r>
            <a:endParaRPr lang="en-US" dirty="0"/>
          </a:p>
        </p:txBody>
      </p:sp>
      <p:sp>
        <p:nvSpPr>
          <p:cNvPr id="3" name="Text Placeholder 2"/>
          <p:cNvSpPr>
            <a:spLocks noGrp="1"/>
          </p:cNvSpPr>
          <p:nvPr>
            <p:ph type="body" idx="1"/>
          </p:nvPr>
        </p:nvSpPr>
        <p:spPr>
          <a:xfrm>
            <a:off x="6172200" y="5958303"/>
            <a:ext cx="11379200" cy="498598"/>
          </a:xfrm>
        </p:spPr>
        <p:txBody>
          <a:bodyPr rtlCol="0">
            <a:spAutoFit/>
          </a:bodyPr>
          <a:lstStyle>
            <a:lvl1pPr marL="0" indent="0">
              <a:lnSpc>
                <a:spcPct val="90000"/>
              </a:lnSpc>
              <a:buNone/>
              <a:defRPr sz="3600">
                <a:solidFill>
                  <a:schemeClr val="bg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rtl="0"/>
            <a:r>
              <a:rPr lang="de-de"/>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Tree>
    <p:extLst>
      <p:ext uri="{BB962C8B-B14F-4D97-AF65-F5344CB8AC3E}">
        <p14:creationId xmlns:p14="http://schemas.microsoft.com/office/powerpoint/2010/main" val="3343085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W Half">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114E864-FC08-4CE9-9CF7-93596052A70B}"/>
              </a:ext>
              <a:ext uri="{C183D7F6-B498-43B3-948B-1728B52AA6E4}">
                <adec:decorative xmlns:adec="http://schemas.microsoft.com/office/drawing/2017/decorative" val="1"/>
              </a:ext>
            </a:extLst>
          </p:cNvPr>
          <p:cNvSpPr/>
          <p:nvPr userDrawn="1"/>
        </p:nvSpPr>
        <p:spPr>
          <a:xfrm>
            <a:off x="9144000" y="0"/>
            <a:ext cx="9144000" cy="10287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3200" dirty="0"/>
          </a:p>
        </p:txBody>
      </p:sp>
      <p:sp>
        <p:nvSpPr>
          <p:cNvPr id="2" name="Title 1"/>
          <p:cNvSpPr>
            <a:spLocks noGrp="1"/>
          </p:cNvSpPr>
          <p:nvPr>
            <p:ph type="title"/>
          </p:nvPr>
        </p:nvSpPr>
        <p:spPr>
          <a:xfrm>
            <a:off x="736980" y="731521"/>
            <a:ext cx="7670420" cy="1218795"/>
          </a:xfrm>
        </p:spPr>
        <p:txBody>
          <a:bodyPr rtlCol="0"/>
          <a:lstStyle>
            <a:lvl1pPr>
              <a:defRPr sz="4400" b="1" i="0">
                <a:latin typeface="+mj-lt"/>
              </a:defRPr>
            </a:lvl1pPr>
          </a:lstStyle>
          <a:p>
            <a:pPr rtl="0"/>
            <a:r>
              <a:rPr lang="de-de"/>
              <a:t>Click to edit Master title style</a:t>
            </a:r>
            <a:endParaRPr lang="en-US" dirty="0"/>
          </a:p>
        </p:txBody>
      </p:sp>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7670420"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11" name="Text Placeholder 10">
            <a:extLst>
              <a:ext uri="{FF2B5EF4-FFF2-40B4-BE49-F238E27FC236}">
                <a16:creationId xmlns:a16="http://schemas.microsoft.com/office/drawing/2014/main" id="{3AB4C02E-8D38-49A2-8468-4C52ACE25582}"/>
              </a:ext>
            </a:extLst>
          </p:cNvPr>
          <p:cNvSpPr>
            <a:spLocks noGrp="1"/>
          </p:cNvSpPr>
          <p:nvPr>
            <p:ph type="body" sz="quarter" idx="12" hasCustomPrompt="1"/>
          </p:nvPr>
        </p:nvSpPr>
        <p:spPr>
          <a:xfrm>
            <a:off x="9880600" y="731521"/>
            <a:ext cx="7670800" cy="609398"/>
          </a:xfrm>
        </p:spPr>
        <p:txBody>
          <a:bodyPr vert="horz" wrap="square" lIns="0" tIns="0" rIns="0" bIns="0" rtlCol="0" anchor="t" anchorCtr="0">
            <a:spAutoFit/>
          </a:bodyPr>
          <a:lstStyle>
            <a:lvl1pPr marL="0" indent="0">
              <a:buNone/>
              <a:defRPr lang="en-US" sz="4400" b="1" i="0" dirty="0" smtClean="0">
                <a:solidFill>
                  <a:schemeClr val="bg1"/>
                </a:solidFill>
                <a:latin typeface="+mj-lt"/>
                <a:ea typeface="+mj-ea"/>
                <a:cs typeface="+mj-cs"/>
              </a:defRPr>
            </a:lvl1pPr>
            <a:lvl2pPr>
              <a:defRPr lang="en-US" sz="3600" dirty="0" smtClean="0"/>
            </a:lvl2pPr>
            <a:lvl3pPr>
              <a:defRPr lang="en-US" sz="3600" dirty="0" smtClean="0"/>
            </a:lvl3pPr>
            <a:lvl4pPr>
              <a:defRPr lang="en-US" sz="3600" dirty="0" smtClean="0"/>
            </a:lvl4pPr>
            <a:lvl5pPr>
              <a:defRPr lang="en-US" sz="3600" dirty="0"/>
            </a:lvl5pPr>
          </a:lstStyle>
          <a:p>
            <a:pPr marL="228600" lvl="0" indent="-685800" rtl="0">
              <a:lnSpc>
                <a:spcPct val="90000"/>
              </a:lnSpc>
              <a:spcBef>
                <a:spcPct val="0"/>
              </a:spcBef>
            </a:pPr>
            <a:r>
              <a:rPr lang="de-de"/>
              <a:t>Click to add title</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9880604" y="2377440"/>
            <a:ext cx="7670796" cy="7178040"/>
          </a:xfrm>
        </p:spPr>
        <p:txBody>
          <a:bodyPr rtlCol="0"/>
          <a:lstStyle>
            <a:lvl1pPr>
              <a:buClr>
                <a:schemeClr val="bg2"/>
              </a:buClr>
              <a:defRPr>
                <a:solidFill>
                  <a:schemeClr val="bg1"/>
                </a:solidFill>
              </a:defRPr>
            </a:lvl1pPr>
            <a:lvl2pPr>
              <a:buClr>
                <a:schemeClr val="bg2"/>
              </a:buClr>
              <a:defRPr>
                <a:solidFill>
                  <a:schemeClr val="bg1"/>
                </a:solidFill>
              </a:defRPr>
            </a:lvl2pPr>
            <a:lvl3pPr>
              <a:buClr>
                <a:schemeClr val="bg2"/>
              </a:buClr>
              <a:defRPr>
                <a:solidFill>
                  <a:schemeClr val="bg1"/>
                </a:solidFill>
              </a:defRPr>
            </a:lvl3pPr>
            <a:lvl4pPr>
              <a:buClr>
                <a:schemeClr val="bg2"/>
              </a:buClr>
              <a:defRPr>
                <a:solidFill>
                  <a:schemeClr val="bg1"/>
                </a:solidFill>
              </a:defRPr>
            </a:lvl4pPr>
            <a:lvl5pPr>
              <a:buClr>
                <a:schemeClr val="bg2"/>
              </a:buClr>
              <a:defRPr>
                <a:solidFill>
                  <a:schemeClr val="bg1"/>
                </a:solidFill>
              </a:defRPr>
            </a:lvl5pPr>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a:xfrm>
            <a:off x="9407526" y="9715500"/>
            <a:ext cx="8509000" cy="304800"/>
          </a:xfrm>
        </p:spPr>
        <p:txBody>
          <a:bodyPr rtlCol="0"/>
          <a:lstStyle/>
          <a:p>
            <a:pPr rtl="0"/>
            <a:endParaRPr lang="en-US" dirty="0"/>
          </a:p>
        </p:txBody>
      </p:sp>
    </p:spTree>
    <p:extLst>
      <p:ext uri="{BB962C8B-B14F-4D97-AF65-F5344CB8AC3E}">
        <p14:creationId xmlns:p14="http://schemas.microsoft.com/office/powerpoint/2010/main" val="10857150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
        <p:nvSpPr>
          <p:cNvPr id="3" name="Title 2">
            <a:extLst>
              <a:ext uri="{FF2B5EF4-FFF2-40B4-BE49-F238E27FC236}">
                <a16:creationId xmlns:a16="http://schemas.microsoft.com/office/drawing/2014/main" id="{75E2212D-572D-48C4-8896-AB4425DE904E}"/>
              </a:ext>
            </a:extLst>
          </p:cNvPr>
          <p:cNvSpPr>
            <a:spLocks noGrp="1"/>
          </p:cNvSpPr>
          <p:nvPr>
            <p:ph type="title"/>
          </p:nvPr>
        </p:nvSpPr>
        <p:spPr/>
        <p:txBody>
          <a:bodyPr rtlCol="0"/>
          <a:lstStyle/>
          <a:p>
            <a:pPr rtl="0"/>
            <a:r>
              <a:rPr lang="de-de"/>
              <a:t>Click to edit Master title style</a:t>
            </a:r>
          </a:p>
        </p:txBody>
      </p:sp>
    </p:spTree>
    <p:extLst>
      <p:ext uri="{BB962C8B-B14F-4D97-AF65-F5344CB8AC3E}">
        <p14:creationId xmlns:p14="http://schemas.microsoft.com/office/powerpoint/2010/main" val="13871841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736980" y="1558927"/>
            <a:ext cx="16814040" cy="492442"/>
          </a:xfrm>
        </p:spPr>
        <p:txBody>
          <a:bodyPr wrap="square" tIns="0" rtlCol="0">
            <a:spAutoFit/>
          </a:bodyPr>
          <a:lstStyle>
            <a:lvl1pPr marL="0" indent="0">
              <a:buNone/>
              <a:defRPr sz="3200" b="1"/>
            </a:lvl1pPr>
          </a:lstStyle>
          <a:p>
            <a:pPr lvl="0" rtl="0"/>
            <a:r>
              <a:rPr lang="de-de"/>
              <a:t>Subtitle if needed</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
        <p:nvSpPr>
          <p:cNvPr id="3" name="Title 2">
            <a:extLst>
              <a:ext uri="{FF2B5EF4-FFF2-40B4-BE49-F238E27FC236}">
                <a16:creationId xmlns:a16="http://schemas.microsoft.com/office/drawing/2014/main" id="{FBC88C4B-31DE-44A5-9F69-535D0E21C144}"/>
              </a:ext>
            </a:extLst>
          </p:cNvPr>
          <p:cNvSpPr>
            <a:spLocks noGrp="1"/>
          </p:cNvSpPr>
          <p:nvPr>
            <p:ph type="title"/>
          </p:nvPr>
        </p:nvSpPr>
        <p:spPr/>
        <p:txBody>
          <a:bodyPr rtlCol="0"/>
          <a:lstStyle/>
          <a:p>
            <a:pPr rtl="0"/>
            <a:r>
              <a:rPr lang="de-de"/>
              <a:t>Click to edit Master title style</a:t>
            </a:r>
            <a:endParaRPr lang="en-US" dirty="0"/>
          </a:p>
        </p:txBody>
      </p:sp>
    </p:spTree>
    <p:extLst>
      <p:ext uri="{BB962C8B-B14F-4D97-AF65-F5344CB8AC3E}">
        <p14:creationId xmlns:p14="http://schemas.microsoft.com/office/powerpoint/2010/main" val="9738095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Keyword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rtlCol="0" anchor="ctr">
            <a:normAutofit/>
          </a:bodyPr>
          <a:lstStyle>
            <a:lvl1pPr algn="ctr">
              <a:defRPr sz="13200" b="1" i="0">
                <a:latin typeface="+mj-lt"/>
              </a:defRPr>
            </a:lvl1pPr>
          </a:lstStyle>
          <a:p>
            <a:pPr rtl="0"/>
            <a:r>
              <a:rPr lang="de-de"/>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Tree>
    <p:extLst>
      <p:ext uri="{BB962C8B-B14F-4D97-AF65-F5344CB8AC3E}">
        <p14:creationId xmlns:p14="http://schemas.microsoft.com/office/powerpoint/2010/main" val="323863713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Keyword Slide (Dark)">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rtlCol="0" anchor="ctr">
            <a:normAutofit/>
          </a:bodyPr>
          <a:lstStyle>
            <a:lvl1pPr algn="ctr">
              <a:defRPr sz="13200" b="1" i="0">
                <a:solidFill>
                  <a:schemeClr val="bg1"/>
                </a:solidFill>
                <a:latin typeface="+mj-lt"/>
              </a:defRPr>
            </a:lvl1pPr>
          </a:lstStyle>
          <a:p>
            <a:pPr rtl="0"/>
            <a:r>
              <a:rPr lang="de-de"/>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Tree>
    <p:extLst>
      <p:ext uri="{BB962C8B-B14F-4D97-AF65-F5344CB8AC3E}">
        <p14:creationId xmlns:p14="http://schemas.microsoft.com/office/powerpoint/2010/main" val="39578402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Keyword Slide">
    <p:spTree>
      <p:nvGrpSpPr>
        <p:cNvPr id="1" name=""/>
        <p:cNvGrpSpPr/>
        <p:nvPr/>
      </p:nvGrpSpPr>
      <p:grpSpPr>
        <a:xfrm>
          <a:off x="0" y="0"/>
          <a:ext cx="0" cy="0"/>
          <a:chOff x="0" y="0"/>
          <a:chExt cx="0" cy="0"/>
        </a:xfrm>
      </p:grpSpPr>
      <p:sp>
        <p:nvSpPr>
          <p:cNvPr id="4" name="Picture Placeholder 1">
            <a:extLst>
              <a:ext uri="{FF2B5EF4-FFF2-40B4-BE49-F238E27FC236}">
                <a16:creationId xmlns:a16="http://schemas.microsoft.com/office/drawing/2014/main" id="{60E83C5A-875F-4159-917A-339BF5530BAB}"/>
              </a:ext>
              <a:ext uri="{C183D7F6-B498-43B3-948B-1728B52AA6E4}">
                <adec:decorative xmlns:adec="http://schemas.microsoft.com/office/drawing/2017/decorative" val="1"/>
              </a:ext>
            </a:extLst>
          </p:cNvPr>
          <p:cNvSpPr>
            <a:spLocks noGrp="1"/>
          </p:cNvSpPr>
          <p:nvPr>
            <p:ph type="pic" sz="quarter" idx="11"/>
          </p:nvPr>
        </p:nvSpPr>
        <p:spPr>
          <a:xfrm>
            <a:off x="0" y="0"/>
            <a:ext cx="18288000" cy="10287000"/>
          </a:xfrm>
          <a:solidFill>
            <a:schemeClr val="bg1">
              <a:lumMod val="85000"/>
            </a:schemeClr>
          </a:solidFill>
        </p:spPr>
        <p:txBody>
          <a:bodyPr rtlCol="0"/>
          <a:lstStyle/>
          <a:p>
            <a:pPr rtl="0"/>
            <a:r>
              <a:rPr lang="de-de"/>
              <a:t>Click icon to add picture</a:t>
            </a:r>
            <a:endParaRPr lang="en-US" dirty="0"/>
          </a:p>
        </p:txBody>
      </p:sp>
      <p:sp>
        <p:nvSpPr>
          <p:cNvPr id="6" name="Source Placeholder 4">
            <a:extLst>
              <a:ext uri="{FF2B5EF4-FFF2-40B4-BE49-F238E27FC236}">
                <a16:creationId xmlns:a16="http://schemas.microsoft.com/office/drawing/2014/main" id="{0DDDDE4F-B6C4-4C26-8174-4A2FA73F6525}"/>
              </a:ext>
              <a:ext uri="{C183D7F6-B498-43B3-948B-1728B52AA6E4}">
                <adec:decorative xmlns:adec="http://schemas.microsoft.com/office/drawing/2017/decorative" val="1"/>
              </a:ext>
            </a:extLst>
          </p:cNvPr>
          <p:cNvSpPr>
            <a:spLocks noGrp="1"/>
          </p:cNvSpPr>
          <p:nvPr>
            <p:ph type="body" sz="quarter" idx="14" hasCustomPrompt="1"/>
          </p:nvPr>
        </p:nvSpPr>
        <p:spPr>
          <a:xfrm>
            <a:off x="373180" y="9835635"/>
            <a:ext cx="8770820" cy="184666"/>
          </a:xfrm>
        </p:spPr>
        <p:txBody>
          <a:bodyPr wrap="square" lIns="0" tIns="0" rIns="0" bIns="0" rtlCol="0" anchor="b">
            <a:spAutoFit/>
          </a:bodyPr>
          <a:lstStyle>
            <a:lvl1pPr marL="0" indent="0" algn="l">
              <a:buNone/>
              <a:defRPr sz="1200">
                <a:solidFill>
                  <a:schemeClr val="bg1">
                    <a:lumMod val="50000"/>
                  </a:schemeClr>
                </a:solidFill>
              </a:defRPr>
            </a:lvl1pPr>
            <a:lvl5pPr>
              <a:defRPr/>
            </a:lvl5pPr>
          </a:lstStyle>
          <a:p>
            <a:pPr lvl="0" rtl="0"/>
            <a:r>
              <a:rPr lang="de-de"/>
              <a:t>Image credit </a:t>
            </a:r>
          </a:p>
        </p:txBody>
      </p:sp>
      <p:sp>
        <p:nvSpPr>
          <p:cNvPr id="5" name="Rectangle 4">
            <a:extLst>
              <a:ext uri="{FF2B5EF4-FFF2-40B4-BE49-F238E27FC236}">
                <a16:creationId xmlns:a16="http://schemas.microsoft.com/office/drawing/2014/main" id="{666CFDC1-F1AA-4A2E-BE26-5875041CD7E8}"/>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PH" sz="7200" dirty="0"/>
          </a:p>
        </p:txBody>
      </p:sp>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rtlCol="0" anchor="ctr">
            <a:normAutofit/>
          </a:bodyPr>
          <a:lstStyle>
            <a:lvl1pPr algn="ctr">
              <a:defRPr sz="13200" b="1" i="0">
                <a:latin typeface="+mj-lt"/>
              </a:defRPr>
            </a:lvl1pPr>
          </a:lstStyle>
          <a:p>
            <a:pPr rtl="0"/>
            <a:r>
              <a:rPr lang="de-de"/>
              <a:t>Image 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rtlCol="0"/>
          <a:lstStyle>
            <a:lvl1pPr>
              <a:defRPr>
                <a:solidFill>
                  <a:schemeClr val="bg1">
                    <a:lumMod val="50000"/>
                  </a:schemeClr>
                </a:solidFill>
              </a:defRPr>
            </a:lvl1pPr>
          </a:lstStyle>
          <a:p>
            <a:pPr rtl="0"/>
            <a:endParaRPr lang="en-US" dirty="0"/>
          </a:p>
        </p:txBody>
      </p:sp>
    </p:spTree>
    <p:extLst>
      <p:ext uri="{BB962C8B-B14F-4D97-AF65-F5344CB8AC3E}">
        <p14:creationId xmlns:p14="http://schemas.microsoft.com/office/powerpoint/2010/main" val="26554176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Paus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F072DD8-2E73-424E-81C4-B08A8577731C}"/>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8288000" cy="10287000"/>
          </a:xfrm>
          <a:prstGeom prst="rect">
            <a:avLst/>
          </a:prstGeom>
        </p:spPr>
      </p:pic>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rtlCol="0" anchor="ctr">
            <a:normAutofit/>
          </a:bodyPr>
          <a:lstStyle>
            <a:lvl1pPr algn="ctr">
              <a:defRPr sz="13200" b="1" i="0">
                <a:latin typeface="+mj-lt"/>
              </a:defRPr>
            </a:lvl1pPr>
          </a:lstStyle>
          <a:p>
            <a:pPr rtl="0"/>
            <a:r>
              <a:rPr lang="de-de"/>
              <a:t>Pause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rtlCol="0"/>
          <a:lstStyle>
            <a:lvl1pPr>
              <a:defRPr>
                <a:solidFill>
                  <a:schemeClr val="bg1">
                    <a:lumMod val="50000"/>
                  </a:schemeClr>
                </a:solidFill>
              </a:defRPr>
            </a:lvl1pPr>
          </a:lstStyle>
          <a:p>
            <a:pPr rtl="0"/>
            <a:endParaRPr lang="en-US" dirty="0"/>
          </a:p>
        </p:txBody>
      </p:sp>
    </p:spTree>
    <p:extLst>
      <p:ext uri="{BB962C8B-B14F-4D97-AF65-F5344CB8AC3E}">
        <p14:creationId xmlns:p14="http://schemas.microsoft.com/office/powerpoint/2010/main" val="19182281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Tree>
    <p:extLst>
      <p:ext uri="{BB962C8B-B14F-4D97-AF65-F5344CB8AC3E}">
        <p14:creationId xmlns:p14="http://schemas.microsoft.com/office/powerpoint/2010/main" val="38887566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Slide">
    <p:spTree>
      <p:nvGrpSpPr>
        <p:cNvPr id="1" name=""/>
        <p:cNvGrpSpPr/>
        <p:nvPr/>
      </p:nvGrpSpPr>
      <p:grpSpPr>
        <a:xfrm>
          <a:off x="0" y="0"/>
          <a:ext cx="0" cy="0"/>
          <a:chOff x="0" y="0"/>
          <a:chExt cx="0" cy="0"/>
        </a:xfrm>
      </p:grpSpPr>
      <p:sp>
        <p:nvSpPr>
          <p:cNvPr id="3" name="Picture Placeholder 1">
            <a:extLst>
              <a:ext uri="{FF2B5EF4-FFF2-40B4-BE49-F238E27FC236}">
                <a16:creationId xmlns:a16="http://schemas.microsoft.com/office/drawing/2014/main" id="{36648DC8-183E-4874-8A70-41E0E0E3E59D}"/>
              </a:ext>
              <a:ext uri="{C183D7F6-B498-43B3-948B-1728B52AA6E4}">
                <adec:decorative xmlns:adec="http://schemas.microsoft.com/office/drawing/2017/decorative" val="1"/>
              </a:ext>
            </a:extLst>
          </p:cNvPr>
          <p:cNvSpPr>
            <a:spLocks noGrp="1"/>
          </p:cNvSpPr>
          <p:nvPr>
            <p:ph type="pic" sz="quarter" idx="11"/>
          </p:nvPr>
        </p:nvSpPr>
        <p:spPr>
          <a:xfrm>
            <a:off x="0" y="0"/>
            <a:ext cx="18288000" cy="10287000"/>
          </a:xfrm>
          <a:solidFill>
            <a:schemeClr val="bg1">
              <a:lumMod val="85000"/>
            </a:schemeClr>
          </a:solidFill>
        </p:spPr>
        <p:txBody>
          <a:bodyPr rtlCol="0"/>
          <a:lstStyle/>
          <a:p>
            <a:pPr rtl="0"/>
            <a:r>
              <a:rPr lang="de-de"/>
              <a:t>Click icon to add picture</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lvl1pPr>
              <a:defRPr>
                <a:solidFill>
                  <a:schemeClr val="bg1">
                    <a:lumMod val="50000"/>
                  </a:schemeClr>
                </a:solidFill>
              </a:defRPr>
            </a:lvl1pPr>
          </a:lstStyle>
          <a:p>
            <a:pPr rtl="0"/>
            <a:endParaRPr lang="en-US" dirty="0"/>
          </a:p>
        </p:txBody>
      </p:sp>
      <p:sp>
        <p:nvSpPr>
          <p:cNvPr id="4" name="Source Placeholder 4">
            <a:extLst>
              <a:ext uri="{FF2B5EF4-FFF2-40B4-BE49-F238E27FC236}">
                <a16:creationId xmlns:a16="http://schemas.microsoft.com/office/drawing/2014/main" id="{49D341AB-8C4A-4996-8690-BB48FE8192F3}"/>
              </a:ext>
              <a:ext uri="{C183D7F6-B498-43B3-948B-1728B52AA6E4}">
                <adec:decorative xmlns:adec="http://schemas.microsoft.com/office/drawing/2017/decorative" val="1"/>
              </a:ext>
            </a:extLst>
          </p:cNvPr>
          <p:cNvSpPr>
            <a:spLocks noGrp="1"/>
          </p:cNvSpPr>
          <p:nvPr>
            <p:ph type="body" sz="quarter" idx="12" hasCustomPrompt="1"/>
          </p:nvPr>
        </p:nvSpPr>
        <p:spPr>
          <a:xfrm>
            <a:off x="366713" y="9835635"/>
            <a:ext cx="8510586" cy="184666"/>
          </a:xfrm>
        </p:spPr>
        <p:txBody>
          <a:bodyPr wrap="square" lIns="0" tIns="0" rIns="0" bIns="0" rtlCol="0" anchor="b">
            <a:spAutoFit/>
          </a:bodyPr>
          <a:lstStyle>
            <a:lvl1pPr marL="0" indent="0">
              <a:buNone/>
              <a:defRPr sz="1200">
                <a:solidFill>
                  <a:schemeClr val="bg1">
                    <a:lumMod val="50000"/>
                  </a:schemeClr>
                </a:solidFill>
              </a:defRPr>
            </a:lvl1pPr>
            <a:lvl5pPr>
              <a:defRPr/>
            </a:lvl5pPr>
          </a:lstStyle>
          <a:p>
            <a:pPr lvl="0" rtl="0"/>
            <a:r>
              <a:rPr lang="de-de"/>
              <a:t>Image credit </a:t>
            </a:r>
          </a:p>
        </p:txBody>
      </p:sp>
    </p:spTree>
    <p:extLst>
      <p:ext uri="{BB962C8B-B14F-4D97-AF65-F5344CB8AC3E}">
        <p14:creationId xmlns:p14="http://schemas.microsoft.com/office/powerpoint/2010/main" val="2357205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30FA67C1-F7DE-4541-9383-BC2E44489F3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3238500" y="4537995"/>
            <a:ext cx="11811000" cy="1211010"/>
          </a:xfrm>
          <a:prstGeom prst="rect">
            <a:avLst/>
          </a:prstGeom>
        </p:spPr>
      </p:pic>
      <p:sp>
        <p:nvSpPr>
          <p:cNvPr id="3" name="Text Placeholder 2">
            <a:extLst>
              <a:ext uri="{FF2B5EF4-FFF2-40B4-BE49-F238E27FC236}">
                <a16:creationId xmlns:a16="http://schemas.microsoft.com/office/drawing/2014/main" id="{A25A22C1-D8F5-4786-9740-69D95B250F69}"/>
              </a:ext>
            </a:extLst>
          </p:cNvPr>
          <p:cNvSpPr>
            <a:spLocks noGrp="1"/>
          </p:cNvSpPr>
          <p:nvPr>
            <p:ph type="body" sz="quarter" idx="10" hasCustomPrompt="1"/>
          </p:nvPr>
        </p:nvSpPr>
        <p:spPr>
          <a:xfrm>
            <a:off x="368300" y="8997623"/>
            <a:ext cx="17551400" cy="374650"/>
          </a:xfrm>
        </p:spPr>
        <p:txBody>
          <a:bodyPr rtlCol="0" anchor="b">
            <a:noAutofit/>
          </a:bodyPr>
          <a:lstStyle>
            <a:lvl1pPr marL="0" indent="0">
              <a:buNone/>
              <a:defRPr lang="en-US" sz="1200" kern="1200" dirty="0">
                <a:solidFill>
                  <a:schemeClr val="bg1">
                    <a:lumMod val="65000"/>
                  </a:schemeClr>
                </a:solidFill>
                <a:latin typeface="+mn-lt"/>
                <a:ea typeface="+mn-ea"/>
                <a:cs typeface="+mn-cs"/>
              </a:defRPr>
            </a:lvl1pPr>
          </a:lstStyle>
          <a:p>
            <a:pPr lvl="0" rtl="0"/>
            <a:r>
              <a:rPr lang="de-de"/>
              <a:t>Add specific disclaimers for products/services referenced in this presentation here.</a:t>
            </a:r>
          </a:p>
        </p:txBody>
      </p:sp>
      <p:sp>
        <p:nvSpPr>
          <p:cNvPr id="4" name="TextBox 3">
            <a:extLst>
              <a:ext uri="{FF2B5EF4-FFF2-40B4-BE49-F238E27FC236}">
                <a16:creationId xmlns:a16="http://schemas.microsoft.com/office/drawing/2014/main" id="{0B92AFF1-3A65-4865-9263-DF415AAE84C6}"/>
              </a:ext>
            </a:extLst>
          </p:cNvPr>
          <p:cNvSpPr txBox="1"/>
          <p:nvPr userDrawn="1"/>
        </p:nvSpPr>
        <p:spPr>
          <a:xfrm>
            <a:off x="368300" y="9410700"/>
            <a:ext cx="17551404" cy="609600"/>
          </a:xfrm>
          <a:prstGeom prst="rect">
            <a:avLst/>
          </a:prstGeom>
          <a:noFill/>
        </p:spPr>
        <p:txBody>
          <a:bodyPr wrap="square" lIns="0" tIns="0" rIns="0" bIns="0" rtlCol="0" anchor="b">
            <a:noAutofit/>
          </a:bodyPr>
          <a:lstStyle/>
          <a:p>
            <a:pPr rtl="0">
              <a:lnSpc>
                <a:spcPct val="90000"/>
              </a:lnSpc>
              <a:spcBef>
                <a:spcPts val="600"/>
              </a:spcBef>
            </a:pPr>
            <a:r>
              <a:rPr lang="de-de" sz="1200">
                <a:solidFill>
                  <a:schemeClr val="bg1">
                    <a:lumMod val="65000"/>
                  </a:schemeClr>
                </a:solidFill>
              </a:rPr>
              <a:t>Autodesk and the Autodesk logo are registered trademarks or trademarks of Autodesk, Inc., and/or its subsidiaries and/or affiliates in the USA and/or other countries. All other brand names, product names, or trademarks belong to their respective holders. Autodesk reserves the right to alter product and services offerings, and specifications and pricing at any time without notice, and is not responsible for typographical or graphical errors that may appear in this document.</a:t>
            </a:r>
          </a:p>
          <a:p>
            <a:pPr rtl="0">
              <a:lnSpc>
                <a:spcPct val="90000"/>
              </a:lnSpc>
              <a:spcBef>
                <a:spcPts val="600"/>
              </a:spcBef>
            </a:pPr>
            <a:r>
              <a:rPr lang="de-de" sz="1200">
                <a:solidFill>
                  <a:schemeClr val="bg1">
                    <a:lumMod val="65000"/>
                  </a:schemeClr>
                </a:solidFill>
              </a:rPr>
              <a:t>© </a:t>
            </a:r>
            <a:r>
              <a:rPr lang="en-US" sz="1200">
                <a:solidFill>
                  <a:schemeClr val="bg1">
                    <a:lumMod val="65000"/>
                  </a:schemeClr>
                </a:solidFill>
              </a:rPr>
              <a:t>2024</a:t>
            </a:r>
            <a:r>
              <a:rPr lang="de-de" sz="1200">
                <a:solidFill>
                  <a:schemeClr val="bg1">
                    <a:lumMod val="65000"/>
                  </a:schemeClr>
                </a:solidFill>
              </a:rPr>
              <a:t> Autodesk. All rights reserved.</a:t>
            </a:r>
          </a:p>
        </p:txBody>
      </p:sp>
    </p:spTree>
    <p:extLst>
      <p:ext uri="{BB962C8B-B14F-4D97-AF65-F5344CB8AC3E}">
        <p14:creationId xmlns:p14="http://schemas.microsoft.com/office/powerpoint/2010/main" val="10434270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B">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B579C492-4237-4928-8DC6-BACCE812C0D4}"/>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PH" sz="7200" dirty="0"/>
          </a:p>
        </p:txBody>
      </p:sp>
      <p:sp>
        <p:nvSpPr>
          <p:cNvPr id="9" name="Picture Placeholder 8">
            <a:extLst>
              <a:ext uri="{FF2B5EF4-FFF2-40B4-BE49-F238E27FC236}">
                <a16:creationId xmlns:a16="http://schemas.microsoft.com/office/drawing/2014/main" id="{8767468D-C3AF-4D62-842C-65B92F584E23}"/>
              </a:ext>
              <a:ext uri="{C183D7F6-B498-43B3-948B-1728B52AA6E4}">
                <adec:decorative xmlns:adec="http://schemas.microsoft.com/office/drawing/2017/decorative" val="1"/>
              </a:ext>
            </a:extLst>
          </p:cNvPr>
          <p:cNvSpPr>
            <a:spLocks noGrp="1"/>
          </p:cNvSpPr>
          <p:nvPr>
            <p:ph type="pic" sz="quarter" idx="13"/>
          </p:nvPr>
        </p:nvSpPr>
        <p:spPr>
          <a:xfrm>
            <a:off x="0" y="0"/>
            <a:ext cx="18288000" cy="10287000"/>
          </a:xfrm>
          <a:solidFill>
            <a:schemeClr val="bg1">
              <a:lumMod val="85000"/>
            </a:schemeClr>
          </a:solidFill>
        </p:spPr>
        <p:txBody>
          <a:bodyPr rtlCol="0"/>
          <a:lstStyle>
            <a:lvl1pPr marL="0" indent="0">
              <a:buNone/>
              <a:defRPr/>
            </a:lvl1pPr>
          </a:lstStyle>
          <a:p>
            <a:pPr rtl="0"/>
            <a:r>
              <a:rPr lang="de-de"/>
              <a:t>Click icon to add picture</a:t>
            </a:r>
            <a:endParaRPr lang="en-US" dirty="0"/>
          </a:p>
        </p:txBody>
      </p:sp>
      <p:cxnSp>
        <p:nvCxnSpPr>
          <p:cNvPr id="12" name="Straight Connector 11">
            <a:extLst>
              <a:ext uri="{FF2B5EF4-FFF2-40B4-BE49-F238E27FC236}">
                <a16:creationId xmlns:a16="http://schemas.microsoft.com/office/drawing/2014/main" id="{AE71A526-8474-4E5D-BEB1-1C220ED5E34D}"/>
              </a:ext>
              <a:ext uri="{C183D7F6-B498-43B3-948B-1728B52AA6E4}">
                <adec:decorative xmlns:adec="http://schemas.microsoft.com/office/drawing/2017/decorative" val="1"/>
              </a:ext>
            </a:extLst>
          </p:cNvPr>
          <p:cNvCxnSpPr>
            <a:cxnSpLocks/>
          </p:cNvCxnSpPr>
          <p:nvPr userDrawn="1"/>
        </p:nvCxnSpPr>
        <p:spPr>
          <a:xfrm flipH="1">
            <a:off x="3882958" y="7360214"/>
            <a:ext cx="26352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Graphic 16">
            <a:extLst>
              <a:ext uri="{FF2B5EF4-FFF2-40B4-BE49-F238E27FC236}">
                <a16:creationId xmlns:a16="http://schemas.microsoft.com/office/drawing/2014/main" id="{BD8830E4-3594-418C-9C27-19BFC88B548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4916202" y="730250"/>
            <a:ext cx="2635200" cy="270192"/>
          </a:xfrm>
          <a:prstGeom prst="rect">
            <a:avLst/>
          </a:prstGeom>
        </p:spPr>
      </p:pic>
      <p:sp>
        <p:nvSpPr>
          <p:cNvPr id="23" name="Graphic 31">
            <a:extLst>
              <a:ext uri="{FF2B5EF4-FFF2-40B4-BE49-F238E27FC236}">
                <a16:creationId xmlns:a16="http://schemas.microsoft.com/office/drawing/2014/main" id="{0D47106D-EEFE-45DB-AC12-22D7A8D52D88}"/>
              </a:ext>
              <a:ext uri="{C183D7F6-B498-43B3-948B-1728B52AA6E4}">
                <adec:decorative xmlns:adec="http://schemas.microsoft.com/office/drawing/2017/decorative" val="1"/>
              </a:ext>
            </a:extLst>
          </p:cNvPr>
          <p:cNvSpPr/>
          <p:nvPr userDrawn="1"/>
        </p:nvSpPr>
        <p:spPr>
          <a:xfrm>
            <a:off x="733494" y="3740152"/>
            <a:ext cx="2632200" cy="1800224"/>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pPr rtl="0"/>
            <a:endParaRPr lang="en-US" sz="7200" dirty="0"/>
          </a:p>
        </p:txBody>
      </p:sp>
      <p:sp>
        <p:nvSpPr>
          <p:cNvPr id="15" name="Source Placeholder 4">
            <a:extLst>
              <a:ext uri="{FF2B5EF4-FFF2-40B4-BE49-F238E27FC236}">
                <a16:creationId xmlns:a16="http://schemas.microsoft.com/office/drawing/2014/main" id="{7174F5EA-3D27-4D2B-94E4-C87BF417CF19}"/>
              </a:ext>
              <a:ext uri="{C183D7F6-B498-43B3-948B-1728B52AA6E4}">
                <adec:decorative xmlns:adec="http://schemas.microsoft.com/office/drawing/2017/decorative" val="1"/>
              </a:ext>
            </a:extLst>
          </p:cNvPr>
          <p:cNvSpPr>
            <a:spLocks noGrp="1"/>
          </p:cNvSpPr>
          <p:nvPr>
            <p:ph type="body" sz="quarter" idx="14" hasCustomPrompt="1"/>
          </p:nvPr>
        </p:nvSpPr>
        <p:spPr>
          <a:xfrm>
            <a:off x="9144000" y="9847871"/>
            <a:ext cx="8770820" cy="184666"/>
          </a:xfrm>
        </p:spPr>
        <p:txBody>
          <a:bodyPr wrap="square" lIns="0" tIns="0" rIns="0" bIns="0" rtlCol="0" anchor="b">
            <a:spAutoFit/>
          </a:bodyPr>
          <a:lstStyle>
            <a:lvl1pPr marL="0" indent="0" algn="r">
              <a:buNone/>
              <a:defRPr sz="1200">
                <a:solidFill>
                  <a:schemeClr val="bg1">
                    <a:lumMod val="50000"/>
                  </a:schemeClr>
                </a:solidFill>
              </a:defRPr>
            </a:lvl1pPr>
            <a:lvl5pPr>
              <a:defRPr/>
            </a:lvl5pPr>
          </a:lstStyle>
          <a:p>
            <a:pPr lvl="0" rtl="0"/>
            <a:r>
              <a:rPr lang="de-de"/>
              <a:t>Image credit </a:t>
            </a:r>
          </a:p>
        </p:txBody>
      </p:sp>
      <p:sp>
        <p:nvSpPr>
          <p:cNvPr id="3" name="Subtitle 2"/>
          <p:cNvSpPr>
            <a:spLocks noGrp="1"/>
          </p:cNvSpPr>
          <p:nvPr>
            <p:ph type="subTitle" idx="1"/>
          </p:nvPr>
        </p:nvSpPr>
        <p:spPr>
          <a:xfrm>
            <a:off x="3882959" y="5923204"/>
            <a:ext cx="13668442" cy="498598"/>
          </a:xfrm>
        </p:spPr>
        <p:txBody>
          <a:bodyPr vert="horz" wrap="square" lIns="0" tIns="0" rIns="0" bIns="0" rtlCol="0">
            <a:spAutoFit/>
          </a:bodyPr>
          <a:lstStyle>
            <a:lvl1pPr marL="0" indent="0">
              <a:buNone/>
              <a:defRPr lang="en-US" sz="3600" dirty="0"/>
            </a:lvl1pPr>
          </a:lstStyle>
          <a:p>
            <a:pPr marL="457200" marR="0" lvl="0" indent="-457200" algn="l" defTabSz="1371600" rtl="0" eaLnBrk="1" fontAlgn="auto" latinLnBrk="0" hangingPunct="1">
              <a:lnSpc>
                <a:spcPct val="90000"/>
              </a:lnSpc>
              <a:spcBef>
                <a:spcPts val="4000"/>
              </a:spcBef>
              <a:spcAft>
                <a:spcPts val="0"/>
              </a:spcAft>
              <a:buClr>
                <a:schemeClr val="tx2"/>
              </a:buClr>
              <a:buSzTx/>
              <a:tabLst/>
              <a:defRPr/>
            </a:pPr>
            <a:r>
              <a:rPr lang="de-de"/>
              <a:t>Click to edit Master subtitle style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3882958" y="7796406"/>
            <a:ext cx="7680964" cy="430888"/>
          </a:xfrm>
        </p:spPr>
        <p:txBody>
          <a:bodyPr wrap="square" rtlCol="0">
            <a:spAutoFit/>
          </a:bodyPr>
          <a:lstStyle>
            <a:lvl1pPr marL="0" indent="0">
              <a:buNone/>
              <a:defRPr sz="2800"/>
            </a:lvl1pPr>
          </a:lstStyle>
          <a:p>
            <a:pPr lvl="0" rtl="0"/>
            <a:r>
              <a:rPr lang="de-de"/>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3882958" y="8222781"/>
            <a:ext cx="7680964" cy="338554"/>
          </a:xfrm>
        </p:spPr>
        <p:txBody>
          <a:bodyPr wrap="square" rtlCol="0">
            <a:spAutoFit/>
          </a:bodyPr>
          <a:lstStyle>
            <a:lvl1pPr marL="0" indent="0">
              <a:buNone/>
              <a:defRPr sz="2200"/>
            </a:lvl1pPr>
          </a:lstStyle>
          <a:p>
            <a:pPr lvl="0" rtl="0"/>
            <a:r>
              <a:rPr lang="de-de"/>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a:xfrm>
            <a:off x="368301" y="9473274"/>
            <a:ext cx="8772526" cy="304800"/>
          </a:xfrm>
        </p:spPr>
        <p:txBody>
          <a:bodyPr rtlCol="0"/>
          <a:lstStyle>
            <a:lvl1pPr algn="l">
              <a:defRPr>
                <a:solidFill>
                  <a:schemeClr val="bg1">
                    <a:lumMod val="50000"/>
                  </a:schemeClr>
                </a:solidFill>
              </a:defRPr>
            </a:lvl1pPr>
          </a:lstStyle>
          <a:p>
            <a:pPr rtl="0"/>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1" y="9727736"/>
            <a:ext cx="8772526" cy="304800"/>
          </a:xfrm>
          <a:prstGeom prst="rect">
            <a:avLst/>
          </a:prstGeom>
          <a:noFill/>
        </p:spPr>
        <p:txBody>
          <a:bodyPr wrap="square" lIns="0" tIns="0" rIns="0" bIns="0" rtlCol="0" anchor="b">
            <a:noAutofit/>
          </a:bodyPr>
          <a:lstStyle/>
          <a:p>
            <a:pPr rtl="0">
              <a:lnSpc>
                <a:spcPct val="90000"/>
              </a:lnSpc>
              <a:spcBef>
                <a:spcPts val="600"/>
              </a:spcBef>
            </a:pPr>
            <a:r>
              <a:rPr lang="de-de" sz="1200">
                <a:solidFill>
                  <a:schemeClr val="bg1">
                    <a:lumMod val="50000"/>
                  </a:schemeClr>
                </a:solidFill>
              </a:rPr>
              <a:t>© </a:t>
            </a:r>
            <a:r>
              <a:rPr lang="en-US" sz="1200">
                <a:solidFill>
                  <a:schemeClr val="bg1">
                    <a:lumMod val="50000"/>
                  </a:schemeClr>
                </a:solidFill>
              </a:rPr>
              <a:t>2024</a:t>
            </a:r>
            <a:r>
              <a:rPr lang="de-de" sz="1200">
                <a:solidFill>
                  <a:schemeClr val="bg1">
                    <a:lumMod val="50000"/>
                  </a:schemeClr>
                </a:solidFill>
              </a:rPr>
              <a:t> Autodesk. All rights reserved.</a:t>
            </a:r>
          </a:p>
        </p:txBody>
      </p:sp>
      <p:sp>
        <p:nvSpPr>
          <p:cNvPr id="16" name="Title 1">
            <a:extLst>
              <a:ext uri="{FF2B5EF4-FFF2-40B4-BE49-F238E27FC236}">
                <a16:creationId xmlns:a16="http://schemas.microsoft.com/office/drawing/2014/main" id="{1874137C-A765-47B1-B0B1-10D06AF6D0AB}"/>
              </a:ext>
            </a:extLst>
          </p:cNvPr>
          <p:cNvSpPr>
            <a:spLocks noGrp="1"/>
          </p:cNvSpPr>
          <p:nvPr>
            <p:ph type="title" hasCustomPrompt="1"/>
          </p:nvPr>
        </p:nvSpPr>
        <p:spPr>
          <a:xfrm>
            <a:off x="3882958" y="3512884"/>
            <a:ext cx="13668440" cy="2217600"/>
          </a:xfrm>
        </p:spPr>
        <p:txBody>
          <a:bodyPr rtlCol="0" anchor="b"/>
          <a:lstStyle>
            <a:lvl1pPr>
              <a:lnSpc>
                <a:spcPct val="90000"/>
              </a:lnSpc>
              <a:defRPr sz="8000" b="1" i="0">
                <a:latin typeface="+mj-lt"/>
              </a:defRPr>
            </a:lvl1pPr>
          </a:lstStyle>
          <a:p>
            <a:pPr rtl="0"/>
            <a:r>
              <a:rPr lang="de-de"/>
              <a:t>Presentation title can extend to two lines</a:t>
            </a:r>
          </a:p>
        </p:txBody>
      </p:sp>
    </p:spTree>
    <p:extLst>
      <p:ext uri="{BB962C8B-B14F-4D97-AF65-F5344CB8AC3E}">
        <p14:creationId xmlns:p14="http://schemas.microsoft.com/office/powerpoint/2010/main" val="1506084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B">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BBD940-C0AC-42F5-919E-FDED7E6BBB10}"/>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PH" sz="7200" dirty="0"/>
          </a:p>
        </p:txBody>
      </p:sp>
      <p:sp>
        <p:nvSpPr>
          <p:cNvPr id="5" name="Picture Placeholder 8">
            <a:extLst>
              <a:ext uri="{FF2B5EF4-FFF2-40B4-BE49-F238E27FC236}">
                <a16:creationId xmlns:a16="http://schemas.microsoft.com/office/drawing/2014/main" id="{06C59638-1931-40DB-B64F-E0F2DCD9BA23}"/>
              </a:ext>
              <a:ext uri="{C183D7F6-B498-43B3-948B-1728B52AA6E4}">
                <adec:decorative xmlns:adec="http://schemas.microsoft.com/office/drawing/2017/decorative" val="1"/>
              </a:ext>
            </a:extLst>
          </p:cNvPr>
          <p:cNvSpPr>
            <a:spLocks noGrp="1"/>
          </p:cNvSpPr>
          <p:nvPr>
            <p:ph type="pic" sz="quarter" idx="13"/>
          </p:nvPr>
        </p:nvSpPr>
        <p:spPr>
          <a:xfrm>
            <a:off x="0" y="0"/>
            <a:ext cx="18288000" cy="10287000"/>
          </a:xfrm>
          <a:solidFill>
            <a:schemeClr val="bg1">
              <a:lumMod val="85000"/>
            </a:schemeClr>
          </a:solidFill>
        </p:spPr>
        <p:txBody>
          <a:bodyPr rtlCol="0"/>
          <a:lstStyle>
            <a:lvl1pPr marL="0" indent="0">
              <a:buNone/>
              <a:defRPr/>
            </a:lvl1pPr>
          </a:lstStyle>
          <a:p>
            <a:pPr rtl="0"/>
            <a:r>
              <a:rPr lang="de-de"/>
              <a:t>Click icon to add picture</a:t>
            </a:r>
            <a:endParaRPr lang="en-US" dirty="0"/>
          </a:p>
        </p:txBody>
      </p:sp>
      <p:sp>
        <p:nvSpPr>
          <p:cNvPr id="12" name="Graphic 31">
            <a:extLst>
              <a:ext uri="{FF2B5EF4-FFF2-40B4-BE49-F238E27FC236}">
                <a16:creationId xmlns:a16="http://schemas.microsoft.com/office/drawing/2014/main" id="{CCAE7F29-2806-4B09-B264-109F01E4225C}"/>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pPr rtl="0"/>
            <a:endParaRPr lang="en-US" sz="7200" dirty="0"/>
          </a:p>
        </p:txBody>
      </p:sp>
      <p:sp>
        <p:nvSpPr>
          <p:cNvPr id="8" name="Source Placeholder 4">
            <a:extLst>
              <a:ext uri="{FF2B5EF4-FFF2-40B4-BE49-F238E27FC236}">
                <a16:creationId xmlns:a16="http://schemas.microsoft.com/office/drawing/2014/main" id="{34633426-AD31-4A24-843F-ABC63DD91391}"/>
              </a:ext>
              <a:ext uri="{C183D7F6-B498-43B3-948B-1728B52AA6E4}">
                <adec:decorative xmlns:adec="http://schemas.microsoft.com/office/drawing/2017/decorative" val="1"/>
              </a:ext>
            </a:extLst>
          </p:cNvPr>
          <p:cNvSpPr>
            <a:spLocks noGrp="1"/>
          </p:cNvSpPr>
          <p:nvPr>
            <p:ph type="body" sz="quarter" idx="14" hasCustomPrompt="1"/>
          </p:nvPr>
        </p:nvSpPr>
        <p:spPr>
          <a:xfrm>
            <a:off x="373180" y="9835635"/>
            <a:ext cx="8770820" cy="184666"/>
          </a:xfrm>
        </p:spPr>
        <p:txBody>
          <a:bodyPr wrap="square" lIns="0" tIns="0" rIns="0" bIns="0" rtlCol="0" anchor="b">
            <a:spAutoFit/>
          </a:bodyPr>
          <a:lstStyle>
            <a:lvl1pPr marL="0" indent="0" algn="l">
              <a:buNone/>
              <a:defRPr sz="1200">
                <a:solidFill>
                  <a:schemeClr val="bg1">
                    <a:lumMod val="50000"/>
                  </a:schemeClr>
                </a:solidFill>
              </a:defRPr>
            </a:lvl1pPr>
            <a:lvl5pPr>
              <a:defRPr/>
            </a:lvl5pPr>
          </a:lstStyle>
          <a:p>
            <a:pPr lvl="0" rtl="0"/>
            <a:r>
              <a:rPr lang="de-de"/>
              <a:t>Image credit </a:t>
            </a:r>
          </a:p>
        </p:txBody>
      </p:sp>
      <p:sp>
        <p:nvSpPr>
          <p:cNvPr id="10" name="Text Placeholder 2">
            <a:extLst>
              <a:ext uri="{FF2B5EF4-FFF2-40B4-BE49-F238E27FC236}">
                <a16:creationId xmlns:a16="http://schemas.microsoft.com/office/drawing/2014/main" id="{F76B059C-68C7-4BA1-865C-0BBBAB62CC5B}"/>
              </a:ext>
            </a:extLst>
          </p:cNvPr>
          <p:cNvSpPr>
            <a:spLocks noGrp="1"/>
          </p:cNvSpPr>
          <p:nvPr>
            <p:ph type="body" idx="1"/>
          </p:nvPr>
        </p:nvSpPr>
        <p:spPr>
          <a:xfrm>
            <a:off x="1474790" y="5944013"/>
            <a:ext cx="11379200" cy="498598"/>
          </a:xfrm>
        </p:spPr>
        <p:txBody>
          <a:bodyPr rtlCol="0">
            <a:spAutoFit/>
          </a:bodyPr>
          <a:lstStyle>
            <a:lvl1pPr marL="0" indent="0">
              <a:lnSpc>
                <a:spcPct val="90000"/>
              </a:lnSpc>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rtl="0"/>
            <a:r>
              <a:rPr lang="de-de"/>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rtlCol="0"/>
          <a:lstStyle>
            <a:lvl1pPr>
              <a:defRPr>
                <a:solidFill>
                  <a:schemeClr val="bg1">
                    <a:lumMod val="50000"/>
                  </a:schemeClr>
                </a:solidFill>
              </a:defRPr>
            </a:lvl1pPr>
          </a:lstStyle>
          <a:p>
            <a:pPr rtl="0"/>
            <a:endParaRPr lang="en-US" dirty="0"/>
          </a:p>
        </p:txBody>
      </p:sp>
      <p:sp>
        <p:nvSpPr>
          <p:cNvPr id="14" name="Title 1">
            <a:extLst>
              <a:ext uri="{FF2B5EF4-FFF2-40B4-BE49-F238E27FC236}">
                <a16:creationId xmlns:a16="http://schemas.microsoft.com/office/drawing/2014/main" id="{2E048146-7050-4EA9-8965-542AC2BF9777}"/>
              </a:ext>
            </a:extLst>
          </p:cNvPr>
          <p:cNvSpPr>
            <a:spLocks noGrp="1"/>
          </p:cNvSpPr>
          <p:nvPr>
            <p:ph type="title" hasCustomPrompt="1"/>
          </p:nvPr>
        </p:nvSpPr>
        <p:spPr>
          <a:xfrm>
            <a:off x="1474790" y="3529750"/>
            <a:ext cx="13668440" cy="2217600"/>
          </a:xfrm>
        </p:spPr>
        <p:txBody>
          <a:bodyPr rtlCol="0" anchor="b"/>
          <a:lstStyle>
            <a:lvl1pPr>
              <a:lnSpc>
                <a:spcPct val="90000"/>
              </a:lnSpc>
              <a:defRPr sz="8000" b="1" i="0">
                <a:latin typeface="+mj-lt"/>
              </a:defRPr>
            </a:lvl1pPr>
          </a:lstStyle>
          <a:p>
            <a:pPr rtl="0"/>
            <a:r>
              <a:rPr lang="de-de"/>
              <a:t>Divider title can</a:t>
            </a:r>
            <a:br>
              <a:rPr lang="en-US" dirty="0"/>
            </a:br>
            <a:r>
              <a:rPr lang="de-de"/>
              <a:t>extend to two lines</a:t>
            </a:r>
          </a:p>
        </p:txBody>
      </p:sp>
    </p:spTree>
    <p:extLst>
      <p:ext uri="{BB962C8B-B14F-4D97-AF65-F5344CB8AC3E}">
        <p14:creationId xmlns:p14="http://schemas.microsoft.com/office/powerpoint/2010/main" val="13307515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earning Objectives">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16814040" cy="7178040"/>
          </a:xfrm>
        </p:spPr>
        <p:txBody>
          <a:bodyPr rtlCol="0"/>
          <a:lstStyle>
            <a:lvl1pPr>
              <a:defRPr/>
            </a:lvl1pPr>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
        <p:nvSpPr>
          <p:cNvPr id="3" name="Title 2">
            <a:extLst>
              <a:ext uri="{FF2B5EF4-FFF2-40B4-BE49-F238E27FC236}">
                <a16:creationId xmlns:a16="http://schemas.microsoft.com/office/drawing/2014/main" id="{F3D827C1-A154-4A9B-B685-48DFB0F8FC25}"/>
              </a:ext>
            </a:extLst>
          </p:cNvPr>
          <p:cNvSpPr>
            <a:spLocks noGrp="1"/>
          </p:cNvSpPr>
          <p:nvPr>
            <p:ph type="title" hasCustomPrompt="1"/>
          </p:nvPr>
        </p:nvSpPr>
        <p:spPr/>
        <p:txBody>
          <a:bodyPr rtlCol="0"/>
          <a:lstStyle>
            <a:lvl1pPr>
              <a:defRPr/>
            </a:lvl1pPr>
          </a:lstStyle>
          <a:p>
            <a:pPr rtl="0"/>
            <a:r>
              <a:rPr lang="de-de"/>
              <a:t>Learning Objectives</a:t>
            </a:r>
          </a:p>
        </p:txBody>
      </p:sp>
    </p:spTree>
    <p:extLst>
      <p:ext uri="{BB962C8B-B14F-4D97-AF65-F5344CB8AC3E}">
        <p14:creationId xmlns:p14="http://schemas.microsoft.com/office/powerpoint/2010/main" val="1148579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736980" y="1558927"/>
            <a:ext cx="16814040" cy="492442"/>
          </a:xfrm>
        </p:spPr>
        <p:txBody>
          <a:bodyPr wrap="square" tIns="0" rtlCol="0">
            <a:spAutoFit/>
          </a:bodyPr>
          <a:lstStyle>
            <a:lvl1pPr marL="0" indent="0">
              <a:buNone/>
              <a:defRPr sz="3200" b="1"/>
            </a:lvl1pPr>
          </a:lstStyle>
          <a:p>
            <a:pPr lvl="0" rtl="0"/>
            <a:r>
              <a:rPr lang="de-de"/>
              <a:t>Subtitle if needed</a:t>
            </a:r>
          </a:p>
        </p:txBody>
      </p:sp>
      <p:sp>
        <p:nvSpPr>
          <p:cNvPr id="5" name="Content Placeholder 2">
            <a:extLst>
              <a:ext uri="{FF2B5EF4-FFF2-40B4-BE49-F238E27FC236}">
                <a16:creationId xmlns:a16="http://schemas.microsoft.com/office/drawing/2014/main" id="{36D2746D-0340-4A15-96B1-30ACF62C6B8F}"/>
              </a:ext>
            </a:extLst>
          </p:cNvPr>
          <p:cNvSpPr>
            <a:spLocks noGrp="1"/>
          </p:cNvSpPr>
          <p:nvPr>
            <p:ph idx="1"/>
          </p:nvPr>
        </p:nvSpPr>
        <p:spPr>
          <a:xfrm>
            <a:off x="736980" y="2377440"/>
            <a:ext cx="16814040" cy="7178040"/>
          </a:xfrm>
        </p:spPr>
        <p:txBody>
          <a:bodyPr rtlCol="0"/>
          <a:lstStyle>
            <a:lvl1pPr marL="457200" indent="-457200">
              <a:buFont typeface="Artifakt ElementOfc" panose="020B0504010101010104" pitchFamily="34" charset="0"/>
              <a:buChar char=" "/>
              <a:defRPr b="1"/>
            </a:lvl1pPr>
            <a:lvl2pPr marL="920750" indent="-463550">
              <a:buFont typeface="Artifakt ElementOfc" panose="020B0504010101010104" pitchFamily="34" charset="0"/>
              <a:buChar char=" "/>
              <a:defRPr/>
            </a:lvl2pPr>
            <a:lvl3pPr marL="1428750" indent="-514350">
              <a:buFont typeface="Artifakt ElementOfc" panose="020B0504010101010104" pitchFamily="34" charset="0"/>
              <a:buChar char=" "/>
              <a:defRPr/>
            </a:lvl3pPr>
          </a:lstStyle>
          <a:p>
            <a:pPr lvl="0" rtl="0"/>
            <a:r>
              <a:rPr lang="de-de"/>
              <a:t>Click to edit Master text styles</a:t>
            </a:r>
          </a:p>
          <a:p>
            <a:pPr lvl="1" rtl="0"/>
            <a:r>
              <a:rPr lang="de-de"/>
              <a:t>Second level</a:t>
            </a:r>
          </a:p>
          <a:p>
            <a:pPr lvl="2" rtl="0"/>
            <a:r>
              <a:rPr lang="de-de"/>
              <a:t>Third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
        <p:nvSpPr>
          <p:cNvPr id="3" name="Title 2">
            <a:extLst>
              <a:ext uri="{FF2B5EF4-FFF2-40B4-BE49-F238E27FC236}">
                <a16:creationId xmlns:a16="http://schemas.microsoft.com/office/drawing/2014/main" id="{B53F5FD0-33B7-4B22-B2E7-D7C5A3AD6937}"/>
              </a:ext>
            </a:extLst>
          </p:cNvPr>
          <p:cNvSpPr>
            <a:spLocks noGrp="1"/>
          </p:cNvSpPr>
          <p:nvPr>
            <p:ph type="title"/>
          </p:nvPr>
        </p:nvSpPr>
        <p:spPr/>
        <p:txBody>
          <a:bodyPr rtlCol="0"/>
          <a:lstStyle/>
          <a:p>
            <a:pPr rtl="0"/>
            <a:r>
              <a:rPr lang="de-de"/>
              <a:t>Click to edit Master title style</a:t>
            </a:r>
          </a:p>
        </p:txBody>
      </p:sp>
    </p:spTree>
    <p:extLst>
      <p:ext uri="{BB962C8B-B14F-4D97-AF65-F5344CB8AC3E}">
        <p14:creationId xmlns:p14="http://schemas.microsoft.com/office/powerpoint/2010/main" val="32460059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 2 Column">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8140320"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9411080" y="2377440"/>
            <a:ext cx="8140320" cy="717804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rtlCol="0"/>
          <a:lstStyle/>
          <a:p>
            <a:pPr rtl="0"/>
            <a:endParaRPr lang="en-US" dirty="0"/>
          </a:p>
        </p:txBody>
      </p:sp>
      <p:sp>
        <p:nvSpPr>
          <p:cNvPr id="3" name="Title 2">
            <a:extLst>
              <a:ext uri="{FF2B5EF4-FFF2-40B4-BE49-F238E27FC236}">
                <a16:creationId xmlns:a16="http://schemas.microsoft.com/office/drawing/2014/main" id="{AB6B8D3B-32FF-45CF-8B27-0FFD6F05C29C}"/>
              </a:ext>
            </a:extLst>
          </p:cNvPr>
          <p:cNvSpPr>
            <a:spLocks noGrp="1"/>
          </p:cNvSpPr>
          <p:nvPr>
            <p:ph type="title"/>
          </p:nvPr>
        </p:nvSpPr>
        <p:spPr/>
        <p:txBody>
          <a:bodyPr rtlCol="0"/>
          <a:lstStyle/>
          <a:p>
            <a:pPr rtl="0"/>
            <a:r>
              <a:rPr lang="de-de"/>
              <a:t>Click to edit Master title style</a:t>
            </a:r>
          </a:p>
        </p:txBody>
      </p:sp>
    </p:spTree>
    <p:extLst>
      <p:ext uri="{BB962C8B-B14F-4D97-AF65-F5344CB8AC3E}">
        <p14:creationId xmlns:p14="http://schemas.microsoft.com/office/powerpoint/2010/main" val="35371263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18" Type="http://schemas.openxmlformats.org/officeDocument/2006/relationships/slideLayout" Target="../slideLayouts/slideLayout43.xml"/><Relationship Id="rId3" Type="http://schemas.openxmlformats.org/officeDocument/2006/relationships/slideLayout" Target="../slideLayouts/slideLayout28.xml"/><Relationship Id="rId21" Type="http://schemas.openxmlformats.org/officeDocument/2006/relationships/slideLayout" Target="../slideLayouts/slideLayout46.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slideLayout" Target="../slideLayouts/slideLayout42.xml"/><Relationship Id="rId25" Type="http://schemas.openxmlformats.org/officeDocument/2006/relationships/theme" Target="../theme/theme2.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20" Type="http://schemas.openxmlformats.org/officeDocument/2006/relationships/slideLayout" Target="../slideLayouts/slideLayout45.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24" Type="http://schemas.openxmlformats.org/officeDocument/2006/relationships/slideLayout" Target="../slideLayouts/slideLayout49.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23" Type="http://schemas.openxmlformats.org/officeDocument/2006/relationships/slideLayout" Target="../slideLayouts/slideLayout48.xml"/><Relationship Id="rId10" Type="http://schemas.openxmlformats.org/officeDocument/2006/relationships/slideLayout" Target="../slideLayouts/slideLayout35.xml"/><Relationship Id="rId19" Type="http://schemas.openxmlformats.org/officeDocument/2006/relationships/slideLayout" Target="../slideLayouts/slideLayout44.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 Id="rId22"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6980" y="731521"/>
            <a:ext cx="16814040" cy="775597"/>
          </a:xfrm>
          <a:prstGeom prst="rect">
            <a:avLst/>
          </a:prstGeom>
        </p:spPr>
        <p:txBody>
          <a:bodyPr vert="horz" wrap="square" lIns="0" tIns="0" rIns="0" bIns="0" rtlCol="0" anchor="t" anchorCtr="0">
            <a:spAutoFit/>
          </a:bodyPr>
          <a:lstStyle/>
          <a:p>
            <a:pPr rtl="0"/>
            <a:r>
              <a:rPr lang="de-de"/>
              <a:t>Lernziele</a:t>
            </a:r>
          </a:p>
        </p:txBody>
      </p:sp>
      <p:sp>
        <p:nvSpPr>
          <p:cNvPr id="3" name="Text Placeholder 2"/>
          <p:cNvSpPr>
            <a:spLocks noGrp="1"/>
          </p:cNvSpPr>
          <p:nvPr>
            <p:ph type="body" idx="1"/>
          </p:nvPr>
        </p:nvSpPr>
        <p:spPr>
          <a:xfrm>
            <a:off x="736980" y="2377440"/>
            <a:ext cx="16814040" cy="7178040"/>
          </a:xfrm>
          <a:prstGeom prst="rect">
            <a:avLst/>
          </a:prstGeom>
        </p:spPr>
        <p:txBody>
          <a:bodyPr vert="horz" lIns="0" tIns="0" rIns="0" bIns="0" rtlCol="0">
            <a:normAutofit/>
          </a:bodyPr>
          <a:lstStyle/>
          <a:p>
            <a:pPr lvl="0" rtl="0"/>
            <a:r>
              <a:rPr lang="de-de"/>
              <a:t>Zum Bearbeiten der Master-Textstile klicken</a:t>
            </a:r>
          </a:p>
          <a:p>
            <a:pPr lvl="1" rtl="0"/>
            <a:r>
              <a:rPr lang="de-de"/>
              <a:t>Zweite Ebene</a:t>
            </a:r>
          </a:p>
          <a:p>
            <a:pPr lvl="2" rtl="0"/>
            <a:r>
              <a:rPr lang="de-de"/>
              <a:t>Dritte Ebene</a:t>
            </a:r>
          </a:p>
          <a:p>
            <a:pPr lvl="3" rtl="0"/>
            <a:r>
              <a:rPr lang="de-de"/>
              <a:t>Vierte Ebene</a:t>
            </a:r>
          </a:p>
          <a:p>
            <a:pPr lvl="4" rtl="0"/>
            <a:r>
              <a:rPr lang="de-de"/>
              <a:t>Fünfte Ebene</a:t>
            </a:r>
            <a:endParaRPr lang="en-US" dirty="0"/>
          </a:p>
        </p:txBody>
      </p:sp>
      <p:sp>
        <p:nvSpPr>
          <p:cNvPr id="5" name="Footer Placeholder 3"/>
          <p:cNvSpPr>
            <a:spLocks noGrp="1"/>
          </p:cNvSpPr>
          <p:nvPr>
            <p:ph type="ftr" sz="quarter" idx="3"/>
          </p:nvPr>
        </p:nvSpPr>
        <p:spPr>
          <a:xfrm>
            <a:off x="9144001" y="9715500"/>
            <a:ext cx="8772526" cy="304800"/>
          </a:xfrm>
          <a:prstGeom prst="rect">
            <a:avLst/>
          </a:prstGeom>
        </p:spPr>
        <p:txBody>
          <a:bodyPr vert="horz" lIns="0" tIns="0" rIns="0" bIns="0" rtlCol="0" anchor="b"/>
          <a:lstStyle>
            <a:lvl1pPr algn="r">
              <a:defRPr sz="1200">
                <a:solidFill>
                  <a:schemeClr val="bg1">
                    <a:lumMod val="65000"/>
                  </a:schemeClr>
                </a:solidFill>
              </a:defRPr>
            </a:lvl1pPr>
          </a:lstStyle>
          <a:p>
            <a:pPr rtl="0"/>
            <a:endParaRPr lang="en-US" dirty="0"/>
          </a:p>
        </p:txBody>
      </p:sp>
    </p:spTree>
    <p:extLst>
      <p:ext uri="{BB962C8B-B14F-4D97-AF65-F5344CB8AC3E}">
        <p14:creationId xmlns:p14="http://schemas.microsoft.com/office/powerpoint/2010/main" val="1519946592"/>
      </p:ext>
    </p:extLst>
  </p:cSld>
  <p:clrMap bg1="lt1" tx1="dk1" bg2="lt2" tx2="dk2" accent1="accent1" accent2="accent2" accent3="accent3" accent4="accent4" accent5="accent5" accent6="accent6" hlink="hlink" folHlink="folHlink"/>
  <p:sldLayoutIdLst>
    <p:sldLayoutId id="2147483662" r:id="rId1"/>
    <p:sldLayoutId id="2147483664" r:id="rId2"/>
    <p:sldLayoutId id="2147483690" r:id="rId3"/>
    <p:sldLayoutId id="2147483691" r:id="rId4"/>
    <p:sldLayoutId id="2147483675" r:id="rId5"/>
    <p:sldLayoutId id="2147483676" r:id="rId6"/>
    <p:sldLayoutId id="2147483680" r:id="rId7"/>
    <p:sldLayoutId id="2147483681" r:id="rId8"/>
    <p:sldLayoutId id="2147483685" r:id="rId9"/>
    <p:sldLayoutId id="2147483686" r:id="rId10"/>
    <p:sldLayoutId id="2147483682" r:id="rId11"/>
    <p:sldLayoutId id="2147483692" r:id="rId12"/>
    <p:sldLayoutId id="2147483683" r:id="rId13"/>
    <p:sldLayoutId id="2147483684" r:id="rId14"/>
    <p:sldLayoutId id="2147483694" r:id="rId15"/>
    <p:sldLayoutId id="2147483667" r:id="rId16"/>
    <p:sldLayoutId id="2147483673" r:id="rId17"/>
    <p:sldLayoutId id="2147483659" r:id="rId18"/>
    <p:sldLayoutId id="2147483693" r:id="rId19"/>
    <p:sldLayoutId id="2147483688" r:id="rId20"/>
    <p:sldLayoutId id="2147483689" r:id="rId21"/>
    <p:sldLayoutId id="2147483674" r:id="rId22"/>
    <p:sldLayoutId id="2147483687" r:id="rId23"/>
    <p:sldLayoutId id="2147483669" r:id="rId24"/>
    <p:sldLayoutId id="2147483720" r:id="rId25"/>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xStyles>
    <p:title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p:titleStyle>
    <p:body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5760" userDrawn="1">
          <p15:clr>
            <a:srgbClr val="A4A3A4"/>
          </p15:clr>
        </p15:guide>
        <p15:guide id="3" orient="horz" pos="460" userDrawn="1">
          <p15:clr>
            <a:srgbClr val="A4A3A4"/>
          </p15:clr>
        </p15:guide>
        <p15:guide id="4" orient="horz" pos="6120" userDrawn="1">
          <p15:clr>
            <a:srgbClr val="A4A3A4"/>
          </p15:clr>
        </p15:guide>
        <p15:guide id="5" pos="462" userDrawn="1">
          <p15:clr>
            <a:srgbClr val="A4A3A4"/>
          </p15:clr>
        </p15:guide>
        <p15:guide id="6" pos="11056" userDrawn="1">
          <p15:clr>
            <a:srgbClr val="A4A3A4"/>
          </p15:clr>
        </p15:guide>
        <p15:guide id="7" pos="232" userDrawn="1">
          <p15:clr>
            <a:srgbClr val="A4A3A4"/>
          </p15:clr>
        </p15:guide>
        <p15:guide id="8" orient="horz" pos="6312" userDrawn="1">
          <p15:clr>
            <a:srgbClr val="A4A3A4"/>
          </p15:clr>
        </p15:guide>
        <p15:guide id="9" pos="11286" userDrawn="1">
          <p15:clr>
            <a:srgbClr val="A4A3A4"/>
          </p15:clr>
        </p15:guide>
        <p15:guide id="10" orient="horz" pos="6022" userDrawn="1">
          <p15:clr>
            <a:srgbClr val="A4A3A4"/>
          </p15:clr>
        </p15:guide>
        <p15:guide id="11" orient="horz" pos="1496"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6980" y="731521"/>
            <a:ext cx="16814040" cy="797142"/>
          </a:xfrm>
          <a:prstGeom prst="rect">
            <a:avLst/>
          </a:prstGeom>
        </p:spPr>
        <p:txBody>
          <a:bodyPr vert="horz" wrap="square" lIns="0" tIns="0" rIns="0" bIns="0" rtlCol="0" anchor="t" anchorCtr="0">
            <a:spAutoFit/>
          </a:bodyPr>
          <a:lstStyle/>
          <a:p>
            <a:pPr rtl="0"/>
            <a:r>
              <a:rPr lang="de-de"/>
              <a:t>Zum Bearbeiten des Master-Titelstils klicken</a:t>
            </a:r>
          </a:p>
        </p:txBody>
      </p:sp>
      <p:sp>
        <p:nvSpPr>
          <p:cNvPr id="3" name="Text Placeholder 2"/>
          <p:cNvSpPr>
            <a:spLocks noGrp="1"/>
          </p:cNvSpPr>
          <p:nvPr>
            <p:ph type="body" idx="1"/>
          </p:nvPr>
        </p:nvSpPr>
        <p:spPr>
          <a:xfrm>
            <a:off x="736980" y="2377440"/>
            <a:ext cx="16814040" cy="7178040"/>
          </a:xfrm>
          <a:prstGeom prst="rect">
            <a:avLst/>
          </a:prstGeom>
        </p:spPr>
        <p:txBody>
          <a:bodyPr vert="horz" lIns="0" tIns="0" rIns="0" bIns="0" rtlCol="0">
            <a:normAutofit/>
          </a:bodyPr>
          <a:lstStyle/>
          <a:p>
            <a:pPr lvl="0" rtl="0"/>
            <a:r>
              <a:rPr lang="de-de"/>
              <a:t>Zum Bearbeiten der Master-Textstile klicken</a:t>
            </a:r>
          </a:p>
          <a:p>
            <a:pPr lvl="1" rtl="0"/>
            <a:r>
              <a:rPr lang="de-de"/>
              <a:t>Zweite Ebene</a:t>
            </a:r>
          </a:p>
          <a:p>
            <a:pPr lvl="2" rtl="0"/>
            <a:r>
              <a:rPr lang="de-de"/>
              <a:t>Dritte Ebene</a:t>
            </a:r>
          </a:p>
        </p:txBody>
      </p:sp>
      <p:sp>
        <p:nvSpPr>
          <p:cNvPr id="5" name="Footer Placeholder 3"/>
          <p:cNvSpPr>
            <a:spLocks noGrp="1"/>
          </p:cNvSpPr>
          <p:nvPr>
            <p:ph type="ftr" sz="quarter" idx="3"/>
          </p:nvPr>
        </p:nvSpPr>
        <p:spPr>
          <a:xfrm>
            <a:off x="9144001" y="9715500"/>
            <a:ext cx="8772526" cy="304800"/>
          </a:xfrm>
          <a:prstGeom prst="rect">
            <a:avLst/>
          </a:prstGeom>
        </p:spPr>
        <p:txBody>
          <a:bodyPr vert="horz" lIns="0" tIns="0" rIns="0" bIns="0" rtlCol="0" anchor="b"/>
          <a:lstStyle>
            <a:lvl1pPr algn="r">
              <a:defRPr sz="1200">
                <a:solidFill>
                  <a:schemeClr val="bg1">
                    <a:lumMod val="65000"/>
                  </a:schemeClr>
                </a:solidFill>
              </a:defRPr>
            </a:lvl1pPr>
          </a:lstStyle>
          <a:p>
            <a:pPr rtl="0"/>
            <a:endParaRPr lang="en-US" dirty="0"/>
          </a:p>
        </p:txBody>
      </p:sp>
    </p:spTree>
    <p:extLst>
      <p:ext uri="{BB962C8B-B14F-4D97-AF65-F5344CB8AC3E}">
        <p14:creationId xmlns:p14="http://schemas.microsoft.com/office/powerpoint/2010/main" val="3620896959"/>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 id="2147483708" r:id="rId13"/>
    <p:sldLayoutId id="2147483709" r:id="rId14"/>
    <p:sldLayoutId id="2147483710" r:id="rId15"/>
    <p:sldLayoutId id="2147483711" r:id="rId16"/>
    <p:sldLayoutId id="2147483712" r:id="rId17"/>
    <p:sldLayoutId id="2147483713" r:id="rId18"/>
    <p:sldLayoutId id="2147483714" r:id="rId19"/>
    <p:sldLayoutId id="2147483715" r:id="rId20"/>
    <p:sldLayoutId id="2147483716" r:id="rId21"/>
    <p:sldLayoutId id="2147483717" r:id="rId22"/>
    <p:sldLayoutId id="2147483718" r:id="rId23"/>
    <p:sldLayoutId id="2147483719" r:id="rId24"/>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xStyles>
    <p:title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p:titleStyle>
    <p:bodyStyle>
      <a:lvl1pPr marL="457200" indent="-457200" algn="l" defTabSz="1371600" rtl="0" eaLnBrk="1" latinLnBrk="0" hangingPunct="1">
        <a:lnSpc>
          <a:spcPct val="150000"/>
        </a:lnSpc>
        <a:spcBef>
          <a:spcPts val="4000"/>
        </a:spcBef>
        <a:buClr>
          <a:schemeClr val="tx2"/>
        </a:buClr>
        <a:buFont typeface="Artifakt ElementOfc" panose="020B0504010101010104" pitchFamily="34" charset="0"/>
        <a:buChar char=" "/>
        <a:defRPr sz="3200" b="1" kern="1200">
          <a:solidFill>
            <a:schemeClr val="tx1"/>
          </a:solidFill>
          <a:latin typeface="+mn-lt"/>
          <a:ea typeface="+mn-ea"/>
          <a:cs typeface="+mn-cs"/>
        </a:defRPr>
      </a:lvl1pPr>
      <a:lvl2pPr marL="920750" indent="-463550" algn="l" defTabSz="1371600" rtl="0" eaLnBrk="1" latinLnBrk="0" hangingPunct="1">
        <a:lnSpc>
          <a:spcPct val="150000"/>
        </a:lnSpc>
        <a:spcBef>
          <a:spcPts val="1600"/>
        </a:spcBef>
        <a:buClr>
          <a:schemeClr val="tx2"/>
        </a:buClr>
        <a:buFont typeface="Artifakt ElementOfc" panose="020B0504010101010104" pitchFamily="34" charset="0"/>
        <a:buChar char=" "/>
        <a:defRPr sz="2800" kern="1200">
          <a:solidFill>
            <a:schemeClr val="tx1"/>
          </a:solidFill>
          <a:latin typeface="+mn-lt"/>
          <a:ea typeface="+mn-ea"/>
          <a:cs typeface="+mn-cs"/>
        </a:defRPr>
      </a:lvl2pPr>
      <a:lvl3pPr marL="1433513" indent="-519113" algn="l" defTabSz="1371600" rtl="0" eaLnBrk="1" latinLnBrk="0" hangingPunct="1">
        <a:lnSpc>
          <a:spcPct val="150000"/>
        </a:lnSpc>
        <a:spcBef>
          <a:spcPts val="1200"/>
        </a:spcBef>
        <a:buClr>
          <a:schemeClr val="tx2"/>
        </a:buClr>
        <a:buFont typeface="+mj-lt"/>
        <a:buAutoNum type="romanLcPeriod"/>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tifakt ElementOfc" panose="020B0504010101010104" pitchFamily="34" charset="0"/>
        <a:buChar char=" "/>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tifakt ElementOfc" panose="020B0504010101010104" pitchFamily="34" charset="0"/>
        <a:buChar char=" "/>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5760" userDrawn="1">
          <p15:clr>
            <a:srgbClr val="A4A3A4"/>
          </p15:clr>
        </p15:guide>
        <p15:guide id="3" orient="horz" pos="460" userDrawn="1">
          <p15:clr>
            <a:srgbClr val="A4A3A4"/>
          </p15:clr>
        </p15:guide>
        <p15:guide id="4" orient="horz" pos="6120" userDrawn="1">
          <p15:clr>
            <a:srgbClr val="A4A3A4"/>
          </p15:clr>
        </p15:guide>
        <p15:guide id="5" pos="462" userDrawn="1">
          <p15:clr>
            <a:srgbClr val="A4A3A4"/>
          </p15:clr>
        </p15:guide>
        <p15:guide id="6" pos="11056" userDrawn="1">
          <p15:clr>
            <a:srgbClr val="A4A3A4"/>
          </p15:clr>
        </p15:guide>
        <p15:guide id="7" pos="232" userDrawn="1">
          <p15:clr>
            <a:srgbClr val="A4A3A4"/>
          </p15:clr>
        </p15:guide>
        <p15:guide id="8" orient="horz" pos="6312" userDrawn="1">
          <p15:clr>
            <a:srgbClr val="A4A3A4"/>
          </p15:clr>
        </p15:guide>
        <p15:guide id="9" pos="11286" userDrawn="1">
          <p15:clr>
            <a:srgbClr val="A4A3A4"/>
          </p15:clr>
        </p15:guide>
        <p15:guide id="10" orient="horz" pos="6022" userDrawn="1">
          <p15:clr>
            <a:srgbClr val="A4A3A4"/>
          </p15:clr>
        </p15:guide>
        <p15:guide id="11" orient="horz" pos="1496" userDrawn="1">
          <p15:clr>
            <a:srgbClr val="A4A3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9.pn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png"/></Relationships>
</file>

<file path=ppt/slides/_rels/slide1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GIF"/><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xml"/><Relationship Id="rId1" Type="http://schemas.openxmlformats.org/officeDocument/2006/relationships/slideLayout" Target="../slideLayouts/slideLayout25.xml"/><Relationship Id="rId4" Type="http://schemas.openxmlformats.org/officeDocument/2006/relationships/image" Target="../media/image44.png"/></Relationships>
</file>

<file path=ppt/slides/_rels/slide1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9.xml"/><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image" Target="../media/image18.png"/><Relationship Id="rId1" Type="http://schemas.openxmlformats.org/officeDocument/2006/relationships/slideLayout" Target="../slideLayouts/slideLayout9.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9.xml"/><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B0A2D4E-8AE8-4E40-953E-EF679CEACA2A}"/>
              </a:ext>
            </a:extLst>
          </p:cNvPr>
          <p:cNvSpPr>
            <a:spLocks noGrp="1"/>
          </p:cNvSpPr>
          <p:nvPr>
            <p:ph type="title"/>
          </p:nvPr>
        </p:nvSpPr>
        <p:spPr>
          <a:xfrm>
            <a:off x="5723024" y="5143500"/>
            <a:ext cx="11811000" cy="2217600"/>
          </a:xfrm>
        </p:spPr>
        <p:txBody>
          <a:bodyPr rtlCol="0">
            <a:noAutofit/>
          </a:bodyPr>
          <a:lstStyle/>
          <a:p>
            <a:pPr rtl="0">
              <a:lnSpc>
                <a:spcPct val="100000"/>
              </a:lnSpc>
            </a:pPr>
            <a:r>
              <a:rPr lang="de-de" dirty="0">
                <a:latin typeface="Arial" panose="020B0604020202020204" pitchFamily="34" charset="0"/>
                <a:cs typeface="Arial" panose="020B0604020202020204" pitchFamily="34" charset="0"/>
              </a:rPr>
              <a:t>Vortrag</a:t>
            </a:r>
            <a:br>
              <a:rPr lang="en-US" dirty="0">
                <a:latin typeface="Arial" panose="020B0604020202020204" pitchFamily="34" charset="0"/>
                <a:cs typeface="Arial" panose="020B0604020202020204" pitchFamily="34" charset="0"/>
              </a:rPr>
            </a:br>
            <a:r>
              <a:rPr lang="de-de" dirty="0">
                <a:latin typeface="Arial" panose="020B0604020202020204" pitchFamily="34" charset="0"/>
                <a:cs typeface="Arial" panose="020B0604020202020204" pitchFamily="34" charset="0"/>
              </a:rPr>
              <a:t>CAD-Modellierung</a:t>
            </a:r>
          </a:p>
        </p:txBody>
      </p:sp>
    </p:spTree>
    <p:extLst>
      <p:ext uri="{BB962C8B-B14F-4D97-AF65-F5344CB8AC3E}">
        <p14:creationId xmlns:p14="http://schemas.microsoft.com/office/powerpoint/2010/main" val="277119094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3F3D18A-9B17-E322-C560-A4CFCE4BEB58}"/>
              </a:ext>
            </a:extLst>
          </p:cNvPr>
          <p:cNvSpPr>
            <a:spLocks noGrp="1"/>
          </p:cNvSpPr>
          <p:nvPr>
            <p:ph idx="1"/>
          </p:nvPr>
        </p:nvSpPr>
        <p:spPr/>
        <p:txBody>
          <a:bodyPr lIns="57600" rtlCol="0">
            <a:normAutofit lnSpcReduction="10000"/>
          </a:bodyPr>
          <a:lstStyle/>
          <a:p>
            <a:pPr rtl="0"/>
            <a:r>
              <a:rPr lang="de-de" dirty="0"/>
              <a:t>Linie</a:t>
            </a:r>
          </a:p>
          <a:p>
            <a:pPr rtl="0"/>
            <a:r>
              <a:rPr lang="de-de" dirty="0"/>
              <a:t>Rechteck</a:t>
            </a:r>
          </a:p>
          <a:p>
            <a:pPr rtl="0"/>
            <a:r>
              <a:rPr lang="de-de" dirty="0"/>
              <a:t>Kreis</a:t>
            </a:r>
          </a:p>
          <a:p>
            <a:pPr rtl="0"/>
            <a:r>
              <a:rPr lang="de-de" dirty="0"/>
              <a:t>Bogen</a:t>
            </a:r>
          </a:p>
          <a:p>
            <a:pPr rtl="0"/>
            <a:r>
              <a:rPr lang="de-de" dirty="0"/>
              <a:t>Polygon</a:t>
            </a:r>
          </a:p>
          <a:p>
            <a:pPr rtl="0"/>
            <a:r>
              <a:rPr lang="de-de" dirty="0"/>
              <a:t>Nut</a:t>
            </a:r>
          </a:p>
          <a:p>
            <a:pPr rtl="0"/>
            <a:r>
              <a:rPr lang="de-de" dirty="0"/>
              <a:t>Spline</a:t>
            </a:r>
          </a:p>
          <a:p>
            <a:pPr rtl="0"/>
            <a:r>
              <a:rPr lang="de-de" dirty="0"/>
              <a:t>Text</a:t>
            </a:r>
          </a:p>
        </p:txBody>
      </p:sp>
      <p:pic>
        <p:nvPicPr>
          <p:cNvPr id="6" name="Content Placeholder 5">
            <a:extLst>
              <a:ext uri="{FF2B5EF4-FFF2-40B4-BE49-F238E27FC236}">
                <a16:creationId xmlns:a16="http://schemas.microsoft.com/office/drawing/2014/main" id="{5F4EF1C9-A6AA-B456-541A-D7E488851081}"/>
              </a:ext>
            </a:extLst>
          </p:cNvPr>
          <p:cNvPicPr>
            <a:picLocks noGrp="1" noChangeAspect="1"/>
          </p:cNvPicPr>
          <p:nvPr>
            <p:ph idx="11"/>
          </p:nvPr>
        </p:nvPicPr>
        <p:blipFill>
          <a:blip r:embed="rId3"/>
          <a:stretch>
            <a:fillRect/>
          </a:stretch>
        </p:blipFill>
        <p:spPr>
          <a:xfrm>
            <a:off x="9950222" y="1761366"/>
            <a:ext cx="3828571" cy="7922010"/>
          </a:xfrm>
        </p:spPr>
      </p:pic>
      <p:sp>
        <p:nvSpPr>
          <p:cNvPr id="4" name="Title 3">
            <a:extLst>
              <a:ext uri="{FF2B5EF4-FFF2-40B4-BE49-F238E27FC236}">
                <a16:creationId xmlns:a16="http://schemas.microsoft.com/office/drawing/2014/main" id="{4E5A2580-D1FB-A976-0988-6399F86BBB69}"/>
              </a:ext>
            </a:extLst>
          </p:cNvPr>
          <p:cNvSpPr>
            <a:spLocks noGrp="1"/>
          </p:cNvSpPr>
          <p:nvPr>
            <p:ph type="title"/>
          </p:nvPr>
        </p:nvSpPr>
        <p:spPr/>
        <p:txBody>
          <a:bodyPr lIns="57600" rtlCol="0"/>
          <a:lstStyle/>
          <a:p>
            <a:pPr rtl="0"/>
            <a:r>
              <a:rPr lang="de-de" dirty="0"/>
              <a:t>Welche Skizzenelemente gibt es?</a:t>
            </a:r>
          </a:p>
        </p:txBody>
      </p:sp>
      <p:pic>
        <p:nvPicPr>
          <p:cNvPr id="5" name="Picture 4">
            <a:extLst>
              <a:ext uri="{FF2B5EF4-FFF2-40B4-BE49-F238E27FC236}">
                <a16:creationId xmlns:a16="http://schemas.microsoft.com/office/drawing/2014/main" id="{92600923-B37F-98BC-D98A-B42C5676F912}"/>
              </a:ext>
            </a:extLst>
          </p:cNvPr>
          <p:cNvPicPr>
            <a:picLocks noChangeAspect="1"/>
          </p:cNvPicPr>
          <p:nvPr/>
        </p:nvPicPr>
        <p:blipFill>
          <a:blip r:embed="rId4"/>
          <a:stretch>
            <a:fillRect/>
          </a:stretch>
        </p:blipFill>
        <p:spPr>
          <a:xfrm>
            <a:off x="3832167" y="2238643"/>
            <a:ext cx="2371429" cy="476190"/>
          </a:xfrm>
          <a:prstGeom prst="rect">
            <a:avLst/>
          </a:prstGeom>
        </p:spPr>
      </p:pic>
      <p:pic>
        <p:nvPicPr>
          <p:cNvPr id="8" name="Picture 7">
            <a:extLst>
              <a:ext uri="{FF2B5EF4-FFF2-40B4-BE49-F238E27FC236}">
                <a16:creationId xmlns:a16="http://schemas.microsoft.com/office/drawing/2014/main" id="{2FD83DDC-BACE-10C2-A302-D9C2D92C1195}"/>
              </a:ext>
            </a:extLst>
          </p:cNvPr>
          <p:cNvPicPr>
            <a:picLocks noChangeAspect="1"/>
          </p:cNvPicPr>
          <p:nvPr/>
        </p:nvPicPr>
        <p:blipFill>
          <a:blip r:embed="rId5"/>
          <a:stretch>
            <a:fillRect/>
          </a:stretch>
        </p:blipFill>
        <p:spPr>
          <a:xfrm>
            <a:off x="4425228" y="3088322"/>
            <a:ext cx="2342857" cy="742857"/>
          </a:xfrm>
          <a:prstGeom prst="rect">
            <a:avLst/>
          </a:prstGeom>
        </p:spPr>
      </p:pic>
      <p:pic>
        <p:nvPicPr>
          <p:cNvPr id="10" name="Picture 9">
            <a:extLst>
              <a:ext uri="{FF2B5EF4-FFF2-40B4-BE49-F238E27FC236}">
                <a16:creationId xmlns:a16="http://schemas.microsoft.com/office/drawing/2014/main" id="{00B6ADA6-C830-7372-757E-4D356694B3B0}"/>
              </a:ext>
            </a:extLst>
          </p:cNvPr>
          <p:cNvPicPr>
            <a:picLocks noChangeAspect="1"/>
          </p:cNvPicPr>
          <p:nvPr/>
        </p:nvPicPr>
        <p:blipFill>
          <a:blip r:embed="rId6"/>
          <a:stretch>
            <a:fillRect/>
          </a:stretch>
        </p:blipFill>
        <p:spPr>
          <a:xfrm>
            <a:off x="3239105" y="3898772"/>
            <a:ext cx="1186123" cy="1163743"/>
          </a:xfrm>
          <a:prstGeom prst="rect">
            <a:avLst/>
          </a:prstGeom>
        </p:spPr>
      </p:pic>
      <p:pic>
        <p:nvPicPr>
          <p:cNvPr id="12" name="Picture 11">
            <a:extLst>
              <a:ext uri="{FF2B5EF4-FFF2-40B4-BE49-F238E27FC236}">
                <a16:creationId xmlns:a16="http://schemas.microsoft.com/office/drawing/2014/main" id="{DC95479D-6AAA-2A5D-2E32-0E456CB9EAFE}"/>
              </a:ext>
            </a:extLst>
          </p:cNvPr>
          <p:cNvPicPr>
            <a:picLocks noChangeAspect="1"/>
          </p:cNvPicPr>
          <p:nvPr/>
        </p:nvPicPr>
        <p:blipFill>
          <a:blip r:embed="rId7"/>
          <a:stretch>
            <a:fillRect/>
          </a:stretch>
        </p:blipFill>
        <p:spPr>
          <a:xfrm>
            <a:off x="3239105" y="5113789"/>
            <a:ext cx="2142857" cy="819048"/>
          </a:xfrm>
          <a:prstGeom prst="rect">
            <a:avLst/>
          </a:prstGeom>
        </p:spPr>
      </p:pic>
      <p:pic>
        <p:nvPicPr>
          <p:cNvPr id="18" name="Picture 17">
            <a:extLst>
              <a:ext uri="{FF2B5EF4-FFF2-40B4-BE49-F238E27FC236}">
                <a16:creationId xmlns:a16="http://schemas.microsoft.com/office/drawing/2014/main" id="{90C8E5E0-A86C-4666-A7D2-F383FF5B9454}"/>
              </a:ext>
            </a:extLst>
          </p:cNvPr>
          <p:cNvPicPr>
            <a:picLocks noChangeAspect="1"/>
          </p:cNvPicPr>
          <p:nvPr/>
        </p:nvPicPr>
        <p:blipFill>
          <a:blip r:embed="rId8"/>
          <a:stretch>
            <a:fillRect/>
          </a:stretch>
        </p:blipFill>
        <p:spPr>
          <a:xfrm>
            <a:off x="3232049" y="6737153"/>
            <a:ext cx="2580952" cy="1257143"/>
          </a:xfrm>
          <a:prstGeom prst="rect">
            <a:avLst/>
          </a:prstGeom>
        </p:spPr>
      </p:pic>
      <p:pic>
        <p:nvPicPr>
          <p:cNvPr id="1026" name="Picture 2">
            <a:extLst>
              <a:ext uri="{FF2B5EF4-FFF2-40B4-BE49-F238E27FC236}">
                <a16:creationId xmlns:a16="http://schemas.microsoft.com/office/drawing/2014/main" id="{B8341D63-DA86-9BC5-E2FF-614B2A39DC7E}"/>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18634" y="5722371"/>
            <a:ext cx="1285875" cy="12573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4C6729EE-B5C5-7CFF-6191-444AA33D9025}"/>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719965" y="7909560"/>
            <a:ext cx="3279689" cy="99264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9236A185-5474-0EE5-205E-FAEEDC0E9155}"/>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3540693" y="8838811"/>
            <a:ext cx="1841269" cy="1047619"/>
          </a:xfrm>
          <a:prstGeom prst="rect">
            <a:avLst/>
          </a:prstGeom>
        </p:spPr>
      </p:pic>
    </p:spTree>
    <p:extLst>
      <p:ext uri="{BB962C8B-B14F-4D97-AF65-F5344CB8AC3E}">
        <p14:creationId xmlns:p14="http://schemas.microsoft.com/office/powerpoint/2010/main" val="171019578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2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254FCFD-1FC9-0979-80ED-2BBB3B16AF77}"/>
              </a:ext>
            </a:extLst>
          </p:cNvPr>
          <p:cNvSpPr>
            <a:spLocks noGrp="1"/>
          </p:cNvSpPr>
          <p:nvPr>
            <p:ph idx="1"/>
          </p:nvPr>
        </p:nvSpPr>
        <p:spPr/>
        <p:txBody>
          <a:bodyPr lIns="57600" rtlCol="0"/>
          <a:lstStyle/>
          <a:p>
            <a:pPr rtl="0"/>
            <a:r>
              <a:rPr lang="de-de" dirty="0">
                <a:latin typeface="Arial" panose="020B0604020202020204" pitchFamily="34" charset="0"/>
                <a:cs typeface="Arial" panose="020B0604020202020204" pitchFamily="34" charset="0"/>
              </a:rPr>
              <a:t>Bemaßungen: Numerische Eingabe für die Länge und Position von Skizzenelementen</a:t>
            </a:r>
          </a:p>
          <a:p>
            <a:pPr rtl="0"/>
            <a:r>
              <a:rPr lang="de-de" dirty="0">
                <a:latin typeface="Arial" panose="020B0604020202020204" pitchFamily="34" charset="0"/>
                <a:cs typeface="Arial" panose="020B0604020202020204" pitchFamily="34" charset="0"/>
              </a:rPr>
              <a:t>Abhängigkeiten: Definieren die Beziehung eines Skizzenelements relativ zu anderer Geometrie oder den Konstruktionsebenen und dem Ursprung.</a:t>
            </a:r>
          </a:p>
        </p:txBody>
      </p:sp>
      <p:sp>
        <p:nvSpPr>
          <p:cNvPr id="4" name="Title 3">
            <a:extLst>
              <a:ext uri="{FF2B5EF4-FFF2-40B4-BE49-F238E27FC236}">
                <a16:creationId xmlns:a16="http://schemas.microsoft.com/office/drawing/2014/main" id="{D1957D21-54E7-47FE-9C51-8B59ED3F1273}"/>
              </a:ext>
            </a:extLst>
          </p:cNvPr>
          <p:cNvSpPr>
            <a:spLocks noGrp="1"/>
          </p:cNvSpPr>
          <p:nvPr>
            <p:ph type="title"/>
          </p:nvPr>
        </p:nvSpPr>
        <p:spPr/>
        <p:txBody>
          <a:bodyPr lIns="57600" rtlCol="0"/>
          <a:lstStyle/>
          <a:p>
            <a:pPr rtl="0"/>
            <a:r>
              <a:rPr lang="de-de">
                <a:latin typeface="Arial" panose="020B0604020202020204" pitchFamily="34" charset="0"/>
                <a:cs typeface="Arial" panose="020B0604020202020204" pitchFamily="34" charset="0"/>
              </a:rPr>
              <a:t>Bemaßungen und Abhängigkeiten in Skizzen</a:t>
            </a:r>
          </a:p>
        </p:txBody>
      </p:sp>
      <p:pic>
        <p:nvPicPr>
          <p:cNvPr id="10" name="Content Placeholder 9" descr="Dimensions and constraints">
            <a:extLst>
              <a:ext uri="{FF2B5EF4-FFF2-40B4-BE49-F238E27FC236}">
                <a16:creationId xmlns:a16="http://schemas.microsoft.com/office/drawing/2014/main" id="{D8E2B01D-832A-271F-6E47-0BE272D4DADF}"/>
              </a:ext>
            </a:extLst>
          </p:cNvPr>
          <p:cNvPicPr>
            <a:picLocks noGrp="1" noChangeAspect="1"/>
          </p:cNvPicPr>
          <p:nvPr>
            <p:ph idx="11"/>
          </p:nvPr>
        </p:nvPicPr>
        <p:blipFill>
          <a:blip r:embed="rId2">
            <a:extLst>
              <a:ext uri="{28A0092B-C50C-407E-A947-70E740481C1C}">
                <a14:useLocalDpi xmlns:a14="http://schemas.microsoft.com/office/drawing/2010/main" val="0"/>
              </a:ext>
            </a:extLst>
          </a:blip>
          <a:stretch>
            <a:fillRect/>
          </a:stretch>
        </p:blipFill>
        <p:spPr>
          <a:xfrm>
            <a:off x="9799320" y="1830506"/>
            <a:ext cx="4872644" cy="3544848"/>
          </a:xfrm>
        </p:spPr>
      </p:pic>
      <p:pic>
        <p:nvPicPr>
          <p:cNvPr id="12" name="Picture 11">
            <a:extLst>
              <a:ext uri="{FF2B5EF4-FFF2-40B4-BE49-F238E27FC236}">
                <a16:creationId xmlns:a16="http://schemas.microsoft.com/office/drawing/2014/main" id="{FEFF412B-0845-42AE-3BBF-9678AE65A7B5}"/>
              </a:ext>
            </a:extLst>
          </p:cNvPr>
          <p:cNvPicPr>
            <a:picLocks noChangeAspect="1"/>
          </p:cNvPicPr>
          <p:nvPr/>
        </p:nvPicPr>
        <p:blipFill>
          <a:blip r:embed="rId3"/>
          <a:stretch>
            <a:fillRect/>
          </a:stretch>
        </p:blipFill>
        <p:spPr>
          <a:xfrm>
            <a:off x="10534463" y="5632933"/>
            <a:ext cx="3952381" cy="3723809"/>
          </a:xfrm>
          <a:prstGeom prst="rect">
            <a:avLst/>
          </a:prstGeom>
        </p:spPr>
      </p:pic>
    </p:spTree>
    <p:extLst>
      <p:ext uri="{BB962C8B-B14F-4D97-AF65-F5344CB8AC3E}">
        <p14:creationId xmlns:p14="http://schemas.microsoft.com/office/powerpoint/2010/main" val="18983032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128EECB-1D00-3C7C-40AD-0DA22BDAED03}"/>
              </a:ext>
            </a:extLst>
          </p:cNvPr>
          <p:cNvSpPr>
            <a:spLocks noGrp="1"/>
          </p:cNvSpPr>
          <p:nvPr>
            <p:ph idx="1"/>
          </p:nvPr>
        </p:nvSpPr>
        <p:spPr/>
        <p:txBody>
          <a:bodyPr lIns="57600" rtlCol="0">
            <a:noAutofit/>
          </a:bodyPr>
          <a:lstStyle/>
          <a:p>
            <a:pPr rtl="0"/>
            <a:r>
              <a:rPr lang="de-de" dirty="0">
                <a:latin typeface="Arial" panose="020B0604020202020204" pitchFamily="34" charset="0"/>
                <a:cs typeface="Arial" panose="020B0604020202020204" pitchFamily="34" charset="0"/>
              </a:rPr>
              <a:t>Während der Bearbeitung einer Skizze enthält die Skizzenpalette Optionen für Elemente oder die Skizzenvisualisierung.</a:t>
            </a:r>
          </a:p>
          <a:p>
            <a:pPr rtl="0"/>
            <a:r>
              <a:rPr lang="de-de" dirty="0">
                <a:latin typeface="Arial" panose="020B0604020202020204" pitchFamily="34" charset="0"/>
                <a:cs typeface="Arial" panose="020B0604020202020204" pitchFamily="34" charset="0"/>
              </a:rPr>
              <a:t>Mit der „Linientyp“ können Sie ein Skizzenelement in ein Konstruktionselement ändern.</a:t>
            </a:r>
          </a:p>
          <a:p>
            <a:pPr rtl="0"/>
            <a:r>
              <a:rPr lang="de-de" dirty="0">
                <a:latin typeface="Arial" panose="020B0604020202020204" pitchFamily="34" charset="0"/>
                <a:cs typeface="Arial" panose="020B0604020202020204" pitchFamily="34" charset="0"/>
              </a:rPr>
              <a:t>Mit „Ausrichten nach“ betrachten Sie die Skizzierebene aus der Richtung „Normal“.</a:t>
            </a:r>
          </a:p>
          <a:p>
            <a:pPr rtl="0"/>
            <a:r>
              <a:rPr lang="de-de" dirty="0">
                <a:latin typeface="Arial" panose="020B0604020202020204" pitchFamily="34" charset="0"/>
                <a:cs typeface="Arial" panose="020B0604020202020204" pitchFamily="34" charset="0"/>
              </a:rPr>
              <a:t>Raster- und Anzeigeoptionen</a:t>
            </a:r>
          </a:p>
          <a:p>
            <a:pPr rtl="0"/>
            <a:r>
              <a:rPr lang="de-de" dirty="0">
                <a:latin typeface="Arial" panose="020B0604020202020204" pitchFamily="34" charset="0"/>
                <a:cs typeface="Arial" panose="020B0604020202020204" pitchFamily="34" charset="0"/>
              </a:rPr>
              <a:t>3D-Skizze ein/aus</a:t>
            </a:r>
          </a:p>
        </p:txBody>
      </p:sp>
      <p:sp>
        <p:nvSpPr>
          <p:cNvPr id="4" name="Title 3">
            <a:extLst>
              <a:ext uri="{FF2B5EF4-FFF2-40B4-BE49-F238E27FC236}">
                <a16:creationId xmlns:a16="http://schemas.microsoft.com/office/drawing/2014/main" id="{38A2A14F-23C6-F51A-5F50-2542A19B5369}"/>
              </a:ext>
            </a:extLst>
          </p:cNvPr>
          <p:cNvSpPr>
            <a:spLocks noGrp="1"/>
          </p:cNvSpPr>
          <p:nvPr>
            <p:ph type="title"/>
          </p:nvPr>
        </p:nvSpPr>
        <p:spPr/>
        <p:txBody>
          <a:bodyPr lIns="57600" rtlCol="0"/>
          <a:lstStyle/>
          <a:p>
            <a:pPr rtl="0"/>
            <a:r>
              <a:rPr lang="de-de" dirty="0">
                <a:latin typeface="Arial" panose="020B0604020202020204" pitchFamily="34" charset="0"/>
                <a:cs typeface="Arial" panose="020B0604020202020204" pitchFamily="34" charset="0"/>
              </a:rPr>
              <a:t>Welche Anzeigeoptionen sind verfügbar?</a:t>
            </a:r>
          </a:p>
        </p:txBody>
      </p:sp>
      <p:pic>
        <p:nvPicPr>
          <p:cNvPr id="12" name="Content Placeholder 11">
            <a:extLst>
              <a:ext uri="{FF2B5EF4-FFF2-40B4-BE49-F238E27FC236}">
                <a16:creationId xmlns:a16="http://schemas.microsoft.com/office/drawing/2014/main" id="{2BFB6D54-6421-A7B5-D00A-B23DC9911CEC}"/>
              </a:ext>
            </a:extLst>
          </p:cNvPr>
          <p:cNvPicPr>
            <a:picLocks noGrp="1" noChangeAspect="1"/>
          </p:cNvPicPr>
          <p:nvPr>
            <p:ph idx="11"/>
          </p:nvPr>
        </p:nvPicPr>
        <p:blipFill>
          <a:blip r:embed="rId2"/>
          <a:stretch>
            <a:fillRect/>
          </a:stretch>
        </p:blipFill>
        <p:spPr>
          <a:xfrm>
            <a:off x="11734800" y="2043354"/>
            <a:ext cx="3463199" cy="7245013"/>
          </a:xfrm>
        </p:spPr>
      </p:pic>
    </p:spTree>
    <p:extLst>
      <p:ext uri="{BB962C8B-B14F-4D97-AF65-F5344CB8AC3E}">
        <p14:creationId xmlns:p14="http://schemas.microsoft.com/office/powerpoint/2010/main" val="273648445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C7ABB8F-4854-050B-A27F-8348C6192FD3}"/>
              </a:ext>
            </a:extLst>
          </p:cNvPr>
          <p:cNvSpPr>
            <a:spLocks noGrp="1"/>
          </p:cNvSpPr>
          <p:nvPr>
            <p:ph idx="1"/>
          </p:nvPr>
        </p:nvSpPr>
        <p:spPr/>
        <p:txBody>
          <a:bodyPr lIns="57600" rtlCol="0">
            <a:noAutofit/>
          </a:bodyPr>
          <a:lstStyle/>
          <a:p>
            <a:pPr rtl="0">
              <a:spcBef>
                <a:spcPts val="3000"/>
              </a:spcBef>
            </a:pPr>
            <a:r>
              <a:rPr lang="de-de" dirty="0">
                <a:latin typeface="Arial" panose="020B0604020202020204" pitchFamily="34" charset="0"/>
                <a:cs typeface="Arial" panose="020B0604020202020204" pitchFamily="34" charset="0"/>
              </a:rPr>
              <a:t>Durch Erstellen einer Skizze in 3D können Benutzer komplexe Kurven erstellen, die bei der Flächenerstellung, bei Sweeping-Pfaden oder bei der Erstellung allgemeiner Geometrie verwendet werden können.</a:t>
            </a:r>
          </a:p>
          <a:p>
            <a:pPr rtl="0">
              <a:spcBef>
                <a:spcPts val="3000"/>
              </a:spcBef>
            </a:pPr>
            <a:r>
              <a:rPr lang="de-de" dirty="0">
                <a:latin typeface="Arial" panose="020B0604020202020204" pitchFamily="34" charset="0"/>
                <a:cs typeface="Arial" panose="020B0604020202020204" pitchFamily="34" charset="0"/>
              </a:rPr>
              <a:t>3D-Skizzen können für einige Elemente, jedoch nicht für alle, verwendet werden. Ein geschlossenes Profil ist beispielsweise erforderlich, um eine Volumenkörper-Extrusion zu erstellen.</a:t>
            </a:r>
          </a:p>
          <a:p>
            <a:pPr rtl="0">
              <a:spcBef>
                <a:spcPts val="3000"/>
              </a:spcBef>
            </a:pPr>
            <a:r>
              <a:rPr lang="de-de" dirty="0">
                <a:latin typeface="Arial" panose="020B0604020202020204" pitchFamily="34" charset="0"/>
                <a:cs typeface="Arial" panose="020B0604020202020204" pitchFamily="34" charset="0"/>
              </a:rPr>
              <a:t>3D-Skizzen werden als fortgeschrittener Arbeitsablauf betrachtet.</a:t>
            </a:r>
          </a:p>
        </p:txBody>
      </p:sp>
      <p:pic>
        <p:nvPicPr>
          <p:cNvPr id="6" name="Content Placeholder 5">
            <a:extLst>
              <a:ext uri="{FF2B5EF4-FFF2-40B4-BE49-F238E27FC236}">
                <a16:creationId xmlns:a16="http://schemas.microsoft.com/office/drawing/2014/main" id="{FC13ADE5-F572-58A5-3ED0-7A09CB0C9612}"/>
              </a:ext>
            </a:extLst>
          </p:cNvPr>
          <p:cNvPicPr>
            <a:picLocks noGrp="1" noChangeAspect="1"/>
          </p:cNvPicPr>
          <p:nvPr>
            <p:ph idx="11"/>
          </p:nvPr>
        </p:nvPicPr>
        <p:blipFill>
          <a:blip r:embed="rId2"/>
          <a:stretch>
            <a:fillRect/>
          </a:stretch>
        </p:blipFill>
        <p:spPr>
          <a:xfrm>
            <a:off x="10165001" y="2813538"/>
            <a:ext cx="6969447" cy="6626931"/>
          </a:xfrm>
        </p:spPr>
      </p:pic>
      <p:sp>
        <p:nvSpPr>
          <p:cNvPr id="4" name="Title 3">
            <a:extLst>
              <a:ext uri="{FF2B5EF4-FFF2-40B4-BE49-F238E27FC236}">
                <a16:creationId xmlns:a16="http://schemas.microsoft.com/office/drawing/2014/main" id="{816AB42A-F6F9-65D7-D29F-478E5ABCFC34}"/>
              </a:ext>
            </a:extLst>
          </p:cNvPr>
          <p:cNvSpPr>
            <a:spLocks noGrp="1"/>
          </p:cNvSpPr>
          <p:nvPr>
            <p:ph type="title"/>
          </p:nvPr>
        </p:nvSpPr>
        <p:spPr/>
        <p:txBody>
          <a:bodyPr lIns="57600" rtlCol="0"/>
          <a:lstStyle/>
          <a:p>
            <a:pPr rtl="0"/>
            <a:r>
              <a:rPr lang="de-de" dirty="0">
                <a:latin typeface="Arial" panose="020B0604020202020204" pitchFamily="34" charset="0"/>
                <a:cs typeface="Arial" panose="020B0604020202020204" pitchFamily="34" charset="0"/>
              </a:rPr>
              <a:t>Was sind 3D-Skizzen?</a:t>
            </a:r>
          </a:p>
        </p:txBody>
      </p:sp>
    </p:spTree>
    <p:extLst>
      <p:ext uri="{BB962C8B-B14F-4D97-AF65-F5344CB8AC3E}">
        <p14:creationId xmlns:p14="http://schemas.microsoft.com/office/powerpoint/2010/main" val="6778357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2731F7F-67E5-C28D-81E8-7ABDC8448713}"/>
              </a:ext>
            </a:extLst>
          </p:cNvPr>
          <p:cNvPicPr>
            <a:picLocks noChangeAspect="1"/>
          </p:cNvPicPr>
          <p:nvPr/>
        </p:nvPicPr>
        <p:blipFill>
          <a:blip r:embed="rId2"/>
          <a:stretch>
            <a:fillRect/>
          </a:stretch>
        </p:blipFill>
        <p:spPr>
          <a:xfrm>
            <a:off x="9547940" y="1507118"/>
            <a:ext cx="8003080" cy="7963163"/>
          </a:xfrm>
          <a:prstGeom prst="rect">
            <a:avLst/>
          </a:prstGeom>
        </p:spPr>
      </p:pic>
      <p:pic>
        <p:nvPicPr>
          <p:cNvPr id="8" name="Picture 7">
            <a:extLst>
              <a:ext uri="{FF2B5EF4-FFF2-40B4-BE49-F238E27FC236}">
                <a16:creationId xmlns:a16="http://schemas.microsoft.com/office/drawing/2014/main" id="{ACAC38D5-731C-2E26-AF98-AB9F8B766C1D}"/>
              </a:ext>
            </a:extLst>
          </p:cNvPr>
          <p:cNvPicPr>
            <a:picLocks noChangeAspect="1"/>
          </p:cNvPicPr>
          <p:nvPr/>
        </p:nvPicPr>
        <p:blipFill>
          <a:blip r:embed="rId3"/>
          <a:srcRect/>
          <a:stretch/>
        </p:blipFill>
        <p:spPr>
          <a:xfrm>
            <a:off x="843660" y="3613668"/>
            <a:ext cx="8140319" cy="6010391"/>
          </a:xfrm>
          <a:prstGeom prst="rect">
            <a:avLst/>
          </a:prstGeom>
        </p:spPr>
      </p:pic>
      <p:sp>
        <p:nvSpPr>
          <p:cNvPr id="2" name="Content Placeholder 1">
            <a:extLst>
              <a:ext uri="{FF2B5EF4-FFF2-40B4-BE49-F238E27FC236}">
                <a16:creationId xmlns:a16="http://schemas.microsoft.com/office/drawing/2014/main" id="{BC7ABB8F-4854-050B-A27F-8348C6192FD3}"/>
              </a:ext>
            </a:extLst>
          </p:cNvPr>
          <p:cNvSpPr>
            <a:spLocks noGrp="1"/>
          </p:cNvSpPr>
          <p:nvPr>
            <p:ph idx="1"/>
          </p:nvPr>
        </p:nvSpPr>
        <p:spPr>
          <a:xfrm>
            <a:off x="736980" y="2377440"/>
            <a:ext cx="8140320" cy="1097280"/>
          </a:xfrm>
        </p:spPr>
        <p:txBody>
          <a:bodyPr lIns="57600" rtlCol="0"/>
          <a:lstStyle/>
          <a:p>
            <a:pPr marL="0" indent="0" rtl="0">
              <a:buNone/>
            </a:pPr>
            <a:r>
              <a:rPr lang="de-de" dirty="0">
                <a:latin typeface="Arial" panose="020B0604020202020204" pitchFamily="34" charset="0"/>
                <a:cs typeface="Arial" panose="020B0604020202020204" pitchFamily="34" charset="0"/>
              </a:rPr>
              <a:t>Farben von Skizzenelementen haben in Fusion 360 eine bestimmte Bedeutung.</a:t>
            </a:r>
          </a:p>
        </p:txBody>
      </p:sp>
      <p:sp>
        <p:nvSpPr>
          <p:cNvPr id="4" name="Title 3">
            <a:extLst>
              <a:ext uri="{FF2B5EF4-FFF2-40B4-BE49-F238E27FC236}">
                <a16:creationId xmlns:a16="http://schemas.microsoft.com/office/drawing/2014/main" id="{816AB42A-F6F9-65D7-D29F-478E5ABCFC34}"/>
              </a:ext>
            </a:extLst>
          </p:cNvPr>
          <p:cNvSpPr>
            <a:spLocks noGrp="1"/>
          </p:cNvSpPr>
          <p:nvPr>
            <p:ph type="title"/>
          </p:nvPr>
        </p:nvSpPr>
        <p:spPr/>
        <p:txBody>
          <a:bodyPr lIns="57600" rtlCol="0"/>
          <a:lstStyle/>
          <a:p>
            <a:pPr rtl="0"/>
            <a:r>
              <a:rPr lang="de-de" dirty="0">
                <a:latin typeface="Arial" panose="020B0604020202020204" pitchFamily="34" charset="0"/>
                <a:cs typeface="Arial" panose="020B0604020202020204" pitchFamily="34" charset="0"/>
              </a:rPr>
              <a:t>Erläuterungen zu Linienfarben</a:t>
            </a:r>
          </a:p>
        </p:txBody>
      </p:sp>
    </p:spTree>
    <p:extLst>
      <p:ext uri="{BB962C8B-B14F-4D97-AF65-F5344CB8AC3E}">
        <p14:creationId xmlns:p14="http://schemas.microsoft.com/office/powerpoint/2010/main" val="10940377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33574AA-4EB8-AEA2-DAAB-E8C7B9C49FF5}"/>
              </a:ext>
            </a:extLst>
          </p:cNvPr>
          <p:cNvPicPr>
            <a:picLocks noChangeAspect="1"/>
          </p:cNvPicPr>
          <p:nvPr/>
        </p:nvPicPr>
        <p:blipFill>
          <a:blip r:embed="rId2"/>
          <a:stretch>
            <a:fillRect/>
          </a:stretch>
        </p:blipFill>
        <p:spPr>
          <a:xfrm>
            <a:off x="4385732" y="5832272"/>
            <a:ext cx="8126308" cy="4344927"/>
          </a:xfrm>
          <a:prstGeom prst="rect">
            <a:avLst/>
          </a:prstGeom>
        </p:spPr>
      </p:pic>
      <p:sp>
        <p:nvSpPr>
          <p:cNvPr id="5" name="Title 4"/>
          <p:cNvSpPr>
            <a:spLocks noGrp="1"/>
          </p:cNvSpPr>
          <p:nvPr>
            <p:ph type="title"/>
          </p:nvPr>
        </p:nvSpPr>
        <p:spPr>
          <a:xfrm>
            <a:off x="752734" y="729238"/>
            <a:ext cx="16532352" cy="1609282"/>
          </a:xfrm>
        </p:spPr>
        <p:txBody>
          <a:bodyPr rtlCol="0"/>
          <a:lstStyle/>
          <a:p>
            <a:pPr rtl="0"/>
            <a:r>
              <a:rPr lang="de-de" dirty="0">
                <a:latin typeface="Arial" panose="020B0604020202020204" pitchFamily="34" charset="0"/>
                <a:cs typeface="Arial" panose="020B0604020202020204" pitchFamily="34" charset="0"/>
              </a:rPr>
              <a:t>Der Bottom-up-Ansatz</a:t>
            </a:r>
            <a:br>
              <a:rPr lang="en-US" dirty="0"/>
            </a:br>
            <a:endParaRPr lang="en-US" dirty="0"/>
          </a:p>
        </p:txBody>
      </p:sp>
      <p:sp>
        <p:nvSpPr>
          <p:cNvPr id="10" name="Content Placeholder 2"/>
          <p:cNvSpPr>
            <a:spLocks noGrp="1"/>
          </p:cNvSpPr>
          <p:nvPr>
            <p:ph idx="1"/>
          </p:nvPr>
        </p:nvSpPr>
        <p:spPr>
          <a:xfrm>
            <a:off x="941710" y="3631159"/>
            <a:ext cx="16154400" cy="3145337"/>
          </a:xfrm>
        </p:spPr>
        <p:txBody>
          <a:bodyPr rtlCol="0">
            <a:noAutofit/>
          </a:bodyPr>
          <a:lstStyle/>
          <a:p>
            <a:pPr rtl="0">
              <a:spcBef>
                <a:spcPts val="2400"/>
              </a:spcBef>
            </a:pPr>
            <a:r>
              <a:rPr lang="de-de" sz="2800" dirty="0">
                <a:latin typeface="Arial" panose="020B0604020202020204" pitchFamily="34" charset="0"/>
                <a:cs typeface="Arial" panose="020B0604020202020204" pitchFamily="34" charset="0"/>
              </a:rPr>
              <a:t>Die Geometrie eines Bauteils beeinflusst in der Regel nicht die anderen umgebenden Bauteile, da sie separat konstruiert werden.</a:t>
            </a:r>
          </a:p>
          <a:p>
            <a:pPr rtl="0">
              <a:spcBef>
                <a:spcPts val="2400"/>
              </a:spcBef>
            </a:pPr>
            <a:r>
              <a:rPr lang="de-de" sz="2800" dirty="0">
                <a:latin typeface="Arial" panose="020B0604020202020204" pitchFamily="34" charset="0"/>
                <a:cs typeface="Arial" panose="020B0604020202020204" pitchFamily="34" charset="0"/>
              </a:rPr>
              <a:t>Vor Beginn der Entwurfsarbeiten ist eine sorgfältige Planung erforderlich. Es kann schwieriger sein, die Konstruktion zu kommunizieren und sicherzustellen, dass die gesamte Baugruppe korrekt zusammenpasst. </a:t>
            </a:r>
          </a:p>
        </p:txBody>
      </p:sp>
      <p:sp>
        <p:nvSpPr>
          <p:cNvPr id="2" name="Content Placeholder 2">
            <a:extLst>
              <a:ext uri="{FF2B5EF4-FFF2-40B4-BE49-F238E27FC236}">
                <a16:creationId xmlns:a16="http://schemas.microsoft.com/office/drawing/2014/main" id="{47B65EBE-676C-B438-7559-A987717D8253}"/>
              </a:ext>
            </a:extLst>
          </p:cNvPr>
          <p:cNvSpPr txBox="1">
            <a:spLocks/>
          </p:cNvSpPr>
          <p:nvPr/>
        </p:nvSpPr>
        <p:spPr>
          <a:xfrm>
            <a:off x="941710" y="1833761"/>
            <a:ext cx="16154400" cy="1426342"/>
          </a:xfrm>
          <a:prstGeom prst="rect">
            <a:avLst/>
          </a:prstGeom>
        </p:spPr>
        <p:txBody>
          <a:bodyPr vert="horz" lIns="57528" tIns="28763" rIns="57528" bIns="28763" rtlCol="0">
            <a:normAutofit lnSpcReduction="10000"/>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rtl="0">
              <a:buFont typeface="Wingdings 2" panose="05020102010507070707" pitchFamily="18" charset="2"/>
              <a:buNone/>
            </a:pPr>
            <a:r>
              <a:rPr lang="de-de" b="0" i="0" dirty="0">
                <a:solidFill>
                  <a:srgbClr val="333333"/>
                </a:solidFill>
                <a:effectLst/>
                <a:latin typeface="Arial" panose="020B0604020202020204" pitchFamily="34" charset="0"/>
                <a:cs typeface="Arial" panose="020B0604020202020204" pitchFamily="34" charset="0"/>
              </a:rPr>
              <a:t>Bottom-up-Konstruktionen sind Konstruktionsmethoden, bei denen Sie Komponenten getrennt von den anderen erstellen. Der Fokus liegt auf einzelnen Bauteilen, aus denen eine Baugruppe besteht.</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11857261"/>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52734" y="729238"/>
            <a:ext cx="16532352" cy="833685"/>
          </a:xfrm>
        </p:spPr>
        <p:txBody>
          <a:bodyPr rtlCol="0"/>
          <a:lstStyle/>
          <a:p>
            <a:pPr rtl="0"/>
            <a:r>
              <a:rPr lang="de-de" dirty="0">
                <a:latin typeface="Arial" panose="020B0604020202020204" pitchFamily="34" charset="0"/>
                <a:cs typeface="Arial" panose="020B0604020202020204" pitchFamily="34" charset="0"/>
              </a:rPr>
              <a:t>Der Top-Down-Ansatz</a:t>
            </a:r>
            <a:endParaRPr lang="en-US" dirty="0"/>
          </a:p>
        </p:txBody>
      </p:sp>
      <p:sp>
        <p:nvSpPr>
          <p:cNvPr id="2" name="Content Placeholder 2">
            <a:extLst>
              <a:ext uri="{FF2B5EF4-FFF2-40B4-BE49-F238E27FC236}">
                <a16:creationId xmlns:a16="http://schemas.microsoft.com/office/drawing/2014/main" id="{6AFDC271-A1C2-EDCD-FCD5-6B26BEB16373}"/>
              </a:ext>
            </a:extLst>
          </p:cNvPr>
          <p:cNvSpPr txBox="1">
            <a:spLocks/>
          </p:cNvSpPr>
          <p:nvPr/>
        </p:nvSpPr>
        <p:spPr>
          <a:xfrm>
            <a:off x="941710" y="1910817"/>
            <a:ext cx="16154400" cy="1426342"/>
          </a:xfrm>
          <a:prstGeom prst="rect">
            <a:avLst/>
          </a:prstGeom>
        </p:spPr>
        <p:txBody>
          <a:bodyPr vert="horz" lIns="57528" tIns="28763" rIns="57528" bIns="28763" rtlCol="0">
            <a:normAutofit lnSpcReduction="10000"/>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rtl="0">
              <a:buFont typeface="Wingdings 2" panose="05020102010507070707" pitchFamily="18" charset="2"/>
              <a:buNone/>
            </a:pPr>
            <a:r>
              <a:rPr lang="de-de" b="0" i="0" dirty="0">
                <a:solidFill>
                  <a:srgbClr val="333333"/>
                </a:solidFill>
                <a:effectLst/>
                <a:latin typeface="Arial" panose="020B0604020202020204" pitchFamily="34" charset="0"/>
                <a:cs typeface="Arial" panose="020B0604020202020204" pitchFamily="34" charset="0"/>
              </a:rPr>
              <a:t>Top-Down-Konstruktionen sind eine Konstruktionsmethode, bei der Sie Komponenten in ein und derselben Konstruktion erstellen. Eine Top-Down-Konstruktion vereinfacht die Erstellung und Verwaltung von Beziehungen in Bauteilen.</a:t>
            </a:r>
            <a:endParaRPr lang="en-US" dirty="0">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09FA05C7-680E-4038-BFCE-41C77A88030A}"/>
              </a:ext>
            </a:extLst>
          </p:cNvPr>
          <p:cNvPicPr>
            <a:picLocks noChangeAspect="1"/>
          </p:cNvPicPr>
          <p:nvPr/>
        </p:nvPicPr>
        <p:blipFill>
          <a:blip r:embed="rId3"/>
          <a:stretch>
            <a:fillRect/>
          </a:stretch>
        </p:blipFill>
        <p:spPr>
          <a:xfrm>
            <a:off x="912214" y="5553012"/>
            <a:ext cx="8207348" cy="3836790"/>
          </a:xfrm>
          <a:prstGeom prst="rect">
            <a:avLst/>
          </a:prstGeom>
        </p:spPr>
      </p:pic>
      <p:pic>
        <p:nvPicPr>
          <p:cNvPr id="9" name="Picture 8">
            <a:extLst>
              <a:ext uri="{FF2B5EF4-FFF2-40B4-BE49-F238E27FC236}">
                <a16:creationId xmlns:a16="http://schemas.microsoft.com/office/drawing/2014/main" id="{ED9FDAB7-2586-F778-90CC-535651C4ED4F}"/>
              </a:ext>
            </a:extLst>
          </p:cNvPr>
          <p:cNvPicPr>
            <a:picLocks noChangeAspect="1"/>
          </p:cNvPicPr>
          <p:nvPr/>
        </p:nvPicPr>
        <p:blipFill>
          <a:blip r:embed="rId4"/>
          <a:stretch>
            <a:fillRect/>
          </a:stretch>
        </p:blipFill>
        <p:spPr>
          <a:xfrm>
            <a:off x="9327786" y="4675959"/>
            <a:ext cx="7761753" cy="4881803"/>
          </a:xfrm>
          <a:prstGeom prst="rect">
            <a:avLst/>
          </a:prstGeom>
        </p:spPr>
      </p:pic>
      <p:sp>
        <p:nvSpPr>
          <p:cNvPr id="10" name="Content Placeholder 2"/>
          <p:cNvSpPr>
            <a:spLocks noGrp="1"/>
          </p:cNvSpPr>
          <p:nvPr>
            <p:ph idx="1"/>
          </p:nvPr>
        </p:nvSpPr>
        <p:spPr>
          <a:xfrm>
            <a:off x="941710" y="3685053"/>
            <a:ext cx="11844650" cy="2307764"/>
          </a:xfrm>
        </p:spPr>
        <p:txBody>
          <a:bodyPr rtlCol="0">
            <a:normAutofit/>
          </a:bodyPr>
          <a:lstStyle/>
          <a:p>
            <a:pPr rtl="0"/>
            <a:r>
              <a:rPr lang="de-de" sz="2800" dirty="0">
                <a:latin typeface="Arial" panose="020B0604020202020204" pitchFamily="34" charset="0"/>
                <a:cs typeface="Arial" panose="020B0604020202020204" pitchFamily="34" charset="0"/>
              </a:rPr>
              <a:t>Einzelne Bauteile werden zusammen skizziert und modelliert.</a:t>
            </a:r>
          </a:p>
          <a:p>
            <a:pPr rtl="0"/>
            <a:r>
              <a:rPr lang="de-de" sz="2800" dirty="0">
                <a:latin typeface="Arial" panose="020B0604020202020204" pitchFamily="34" charset="0"/>
                <a:cs typeface="Arial" panose="020B0604020202020204" pitchFamily="34" charset="0"/>
              </a:rPr>
              <a:t>Wichtige Elemente können zwischen benachbarten Bauteilen referenziert werden.</a:t>
            </a:r>
          </a:p>
        </p:txBody>
      </p:sp>
    </p:spTree>
    <p:extLst>
      <p:ext uri="{BB962C8B-B14F-4D97-AF65-F5344CB8AC3E}">
        <p14:creationId xmlns:p14="http://schemas.microsoft.com/office/powerpoint/2010/main" val="2321020698"/>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52734" y="729238"/>
            <a:ext cx="16532352" cy="1609282"/>
          </a:xfrm>
        </p:spPr>
        <p:txBody>
          <a:bodyPr lIns="57600" rtlCol="0"/>
          <a:lstStyle/>
          <a:p>
            <a:pPr rtl="0"/>
            <a:r>
              <a:rPr lang="de-de" dirty="0">
                <a:latin typeface="Arial" panose="020B0604020202020204" pitchFamily="34" charset="0"/>
                <a:cs typeface="Arial" panose="020B0604020202020204" pitchFamily="34" charset="0"/>
              </a:rPr>
              <a:t>Körper in der Top-Down-Modellierung</a:t>
            </a:r>
            <a:br>
              <a:rPr lang="en-US" dirty="0"/>
            </a:br>
            <a:endParaRPr lang="en-US" dirty="0"/>
          </a:p>
        </p:txBody>
      </p:sp>
      <p:sp>
        <p:nvSpPr>
          <p:cNvPr id="10" name="Content Placeholder 2"/>
          <p:cNvSpPr>
            <a:spLocks noGrp="1"/>
          </p:cNvSpPr>
          <p:nvPr>
            <p:ph idx="1"/>
          </p:nvPr>
        </p:nvSpPr>
        <p:spPr>
          <a:xfrm>
            <a:off x="941709" y="1910817"/>
            <a:ext cx="16154400" cy="1426342"/>
          </a:xfrm>
        </p:spPr>
        <p:txBody>
          <a:bodyPr lIns="57600" rtlCol="0">
            <a:normAutofit/>
          </a:bodyPr>
          <a:lstStyle/>
          <a:p>
            <a:pPr marL="0" indent="0" rtl="0">
              <a:buNone/>
            </a:pPr>
            <a:r>
              <a:rPr lang="de-de" b="0" i="0" dirty="0">
                <a:solidFill>
                  <a:srgbClr val="333333"/>
                </a:solidFill>
                <a:effectLst/>
                <a:latin typeface="Arial" panose="020B0604020202020204" pitchFamily="34" charset="0"/>
                <a:cs typeface="Arial" panose="020B0604020202020204" pitchFamily="34" charset="0"/>
              </a:rPr>
              <a:t>Ein </a:t>
            </a:r>
            <a:r>
              <a:rPr lang="de-de" i="0" dirty="0">
                <a:solidFill>
                  <a:srgbClr val="333333"/>
                </a:solidFill>
                <a:effectLst/>
                <a:latin typeface="Arial" panose="020B0604020202020204" pitchFamily="34" charset="0"/>
                <a:cs typeface="Arial" panose="020B0604020202020204" pitchFamily="34" charset="0"/>
              </a:rPr>
              <a:t>Körper</a:t>
            </a:r>
            <a:r>
              <a:rPr lang="de-de" b="0" i="0" dirty="0">
                <a:solidFill>
                  <a:srgbClr val="333333"/>
                </a:solidFill>
                <a:effectLst/>
                <a:latin typeface="Arial" panose="020B0604020202020204" pitchFamily="34" charset="0"/>
                <a:cs typeface="Arial" panose="020B0604020202020204" pitchFamily="34" charset="0"/>
              </a:rPr>
              <a:t> ist ein einzelner Container für eine zusammenhängende 3D-Form, und Körper sind wiederum in Komponenten enthalten.</a:t>
            </a:r>
            <a:endParaRPr lang="en-US" dirty="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46F54A8D-F996-6411-3F2F-C86242E0C378}"/>
              </a:ext>
            </a:extLst>
          </p:cNvPr>
          <p:cNvSpPr txBox="1">
            <a:spLocks/>
          </p:cNvSpPr>
          <p:nvPr/>
        </p:nvSpPr>
        <p:spPr>
          <a:xfrm>
            <a:off x="750867" y="3477008"/>
            <a:ext cx="3627537" cy="1166083"/>
          </a:xfrm>
          <a:prstGeom prst="rect">
            <a:avLst/>
          </a:prstGeom>
        </p:spPr>
        <p:txBody>
          <a:bodyPr vert="horz" wrap="square" lIns="57528" tIns="28763" rIns="57528" bIns="28763" rtlCol="0" anchor="t" anchorCtr="0">
            <a:spAutoFit/>
          </a:bodyPr>
          <a:lst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a:lstStyle>
          <a:p>
            <a:pPr rtl="0"/>
            <a:r>
              <a:rPr lang="de-de" sz="4000" dirty="0">
                <a:latin typeface="Arial" panose="020B0604020202020204" pitchFamily="34" charset="0"/>
                <a:cs typeface="Arial" panose="020B0604020202020204" pitchFamily="34" charset="0"/>
              </a:rPr>
              <a:t>Körper</a:t>
            </a:r>
          </a:p>
          <a:p>
            <a:pPr rtl="0"/>
            <a:endParaRPr lang="en-US" sz="4000" dirty="0"/>
          </a:p>
        </p:txBody>
      </p:sp>
      <p:sp>
        <p:nvSpPr>
          <p:cNvPr id="6" name="Content Placeholder 2">
            <a:extLst>
              <a:ext uri="{FF2B5EF4-FFF2-40B4-BE49-F238E27FC236}">
                <a16:creationId xmlns:a16="http://schemas.microsoft.com/office/drawing/2014/main" id="{61044D95-1006-4EC1-7CA8-4B0DBA2DC708}"/>
              </a:ext>
            </a:extLst>
          </p:cNvPr>
          <p:cNvSpPr txBox="1">
            <a:spLocks/>
          </p:cNvSpPr>
          <p:nvPr/>
        </p:nvSpPr>
        <p:spPr>
          <a:xfrm>
            <a:off x="941709" y="4430328"/>
            <a:ext cx="7064205" cy="5682936"/>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rtl="0">
              <a:spcBef>
                <a:spcPts val="2400"/>
              </a:spcBef>
            </a:pPr>
            <a:r>
              <a:rPr lang="de-de" sz="2500" dirty="0">
                <a:latin typeface="Arial" panose="020B0604020202020204" pitchFamily="34" charset="0"/>
                <a:cs typeface="Arial" panose="020B0604020202020204" pitchFamily="34" charset="0"/>
              </a:rPr>
              <a:t>Körper werden im (kartesischen) 3D-Raum durch die Position der 2D-Profile bestimmt, aus denen sie erstellt wurden.</a:t>
            </a:r>
          </a:p>
          <a:p>
            <a:pPr rtl="0">
              <a:spcBef>
                <a:spcPts val="2400"/>
              </a:spcBef>
            </a:pPr>
            <a:r>
              <a:rPr lang="de-de" sz="2500" dirty="0">
                <a:latin typeface="Arial" panose="020B0604020202020204" pitchFamily="34" charset="0"/>
                <a:cs typeface="Arial" panose="020B0604020202020204" pitchFamily="34" charset="0"/>
              </a:rPr>
              <a:t>Da Körper nicht frei verschoben werden können, besteht keine Gefahr einer Falschausrichtung, wenn Änderungen vorgenommen werden, die sich auf mehrere Körper auswirken sollen.</a:t>
            </a:r>
          </a:p>
          <a:p>
            <a:pPr rtl="0">
              <a:spcBef>
                <a:spcPts val="2400"/>
              </a:spcBef>
            </a:pPr>
            <a:r>
              <a:rPr lang="de-de" sz="2500" dirty="0">
                <a:latin typeface="Arial" panose="020B0604020202020204" pitchFamily="34" charset="0"/>
                <a:cs typeface="Arial" panose="020B0604020202020204" pitchFamily="34" charset="0"/>
              </a:rPr>
              <a:t>Körper werden schnell in Bezug aufeinander modelliert und aktualisiert. </a:t>
            </a:r>
            <a:r>
              <a:rPr lang="de-de" sz="2500" b="0" i="0" dirty="0">
                <a:solidFill>
                  <a:srgbClr val="333333"/>
                </a:solidFill>
                <a:effectLst/>
                <a:latin typeface="Arial" panose="020B0604020202020204" pitchFamily="34" charset="0"/>
                <a:cs typeface="Arial" panose="020B0604020202020204" pitchFamily="34" charset="0"/>
              </a:rPr>
              <a:t>Wenn Sie Gelenke und Bewegungen zwischen Körpern erstellen müssen, müssen diese in separaten Komponenten enthalten sein.</a:t>
            </a:r>
            <a:endParaRPr lang="en-US" sz="2500" dirty="0">
              <a:latin typeface="Arial" panose="020B0604020202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C2ACF8D7-71A5-5DA6-23BB-34BCC7D07490}"/>
              </a:ext>
            </a:extLst>
          </p:cNvPr>
          <p:cNvPicPr>
            <a:picLocks noChangeAspect="1"/>
          </p:cNvPicPr>
          <p:nvPr/>
        </p:nvPicPr>
        <p:blipFill>
          <a:blip r:embed="rId2"/>
          <a:stretch>
            <a:fillRect/>
          </a:stretch>
        </p:blipFill>
        <p:spPr>
          <a:xfrm>
            <a:off x="8005915" y="4114603"/>
            <a:ext cx="9553162" cy="5366485"/>
          </a:xfrm>
          <a:prstGeom prst="rect">
            <a:avLst/>
          </a:prstGeom>
        </p:spPr>
      </p:pic>
    </p:spTree>
    <p:extLst>
      <p:ext uri="{BB962C8B-B14F-4D97-AF65-F5344CB8AC3E}">
        <p14:creationId xmlns:p14="http://schemas.microsoft.com/office/powerpoint/2010/main" val="151899301"/>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52734" y="729238"/>
            <a:ext cx="16532352" cy="833685"/>
          </a:xfrm>
        </p:spPr>
        <p:txBody>
          <a:bodyPr lIns="57600" rtlCol="0"/>
          <a:lstStyle/>
          <a:p>
            <a:pPr rtl="0"/>
            <a:r>
              <a:rPr lang="de-de" dirty="0">
                <a:latin typeface="Arial" panose="020B0604020202020204" pitchFamily="34" charset="0"/>
                <a:cs typeface="Arial" panose="020B0604020202020204" pitchFamily="34" charset="0"/>
              </a:rPr>
              <a:t>Komponenten in der Top-Down-Modellierung</a:t>
            </a:r>
            <a:endParaRPr lang="en-US" dirty="0"/>
          </a:p>
        </p:txBody>
      </p:sp>
      <p:sp>
        <p:nvSpPr>
          <p:cNvPr id="10" name="Content Placeholder 2"/>
          <p:cNvSpPr>
            <a:spLocks noGrp="1"/>
          </p:cNvSpPr>
          <p:nvPr>
            <p:ph idx="1"/>
          </p:nvPr>
        </p:nvSpPr>
        <p:spPr>
          <a:xfrm>
            <a:off x="941710" y="1910817"/>
            <a:ext cx="16798666" cy="1166083"/>
          </a:xfrm>
        </p:spPr>
        <p:txBody>
          <a:bodyPr lIns="57600" rtlCol="0">
            <a:normAutofit/>
          </a:bodyPr>
          <a:lstStyle/>
          <a:p>
            <a:pPr marL="0" indent="0" rtl="0">
              <a:buNone/>
            </a:pPr>
            <a:r>
              <a:rPr lang="de-de" b="0" i="0" dirty="0">
                <a:solidFill>
                  <a:srgbClr val="333333"/>
                </a:solidFill>
                <a:effectLst/>
                <a:latin typeface="Arial" panose="020B0604020202020204" pitchFamily="34" charset="0"/>
                <a:cs typeface="Arial" panose="020B0604020202020204" pitchFamily="34" charset="0"/>
              </a:rPr>
              <a:t>Eine </a:t>
            </a:r>
            <a:r>
              <a:rPr lang="de-de" i="0" dirty="0">
                <a:solidFill>
                  <a:srgbClr val="333333"/>
                </a:solidFill>
                <a:effectLst/>
                <a:latin typeface="Arial" panose="020B0604020202020204" pitchFamily="34" charset="0"/>
                <a:cs typeface="Arial" panose="020B0604020202020204" pitchFamily="34" charset="0"/>
              </a:rPr>
              <a:t>Komponente</a:t>
            </a:r>
            <a:r>
              <a:rPr lang="de-de" b="0" i="0" dirty="0">
                <a:solidFill>
                  <a:srgbClr val="333333"/>
                </a:solidFill>
                <a:effectLst/>
                <a:latin typeface="Arial" panose="020B0604020202020204" pitchFamily="34" charset="0"/>
                <a:cs typeface="Arial" panose="020B0604020202020204" pitchFamily="34" charset="0"/>
              </a:rPr>
              <a:t> ist ein Container für Konstruktionselemente wie Skizzen, Konstruktionsgeometrie, Körper, Gelenke, Ursprünge und sogar für andere Komponenten.</a:t>
            </a:r>
            <a:endParaRPr lang="en-US" dirty="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46F54A8D-F996-6411-3F2F-C86242E0C378}"/>
              </a:ext>
            </a:extLst>
          </p:cNvPr>
          <p:cNvSpPr txBox="1">
            <a:spLocks/>
          </p:cNvSpPr>
          <p:nvPr/>
        </p:nvSpPr>
        <p:spPr>
          <a:xfrm>
            <a:off x="752734" y="3337159"/>
            <a:ext cx="5693786" cy="612086"/>
          </a:xfrm>
          <a:prstGeom prst="rect">
            <a:avLst/>
          </a:prstGeom>
        </p:spPr>
        <p:txBody>
          <a:bodyPr vert="horz" wrap="square" lIns="57600" tIns="28763" rIns="57528" bIns="28763" rtlCol="0" anchor="t" anchorCtr="0">
            <a:spAutoFit/>
          </a:bodyPr>
          <a:lst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a:lstStyle>
          <a:p>
            <a:pPr rtl="0"/>
            <a:r>
              <a:rPr lang="de-de" sz="4000" dirty="0">
                <a:latin typeface="Arial" panose="020B0604020202020204" pitchFamily="34" charset="0"/>
                <a:cs typeface="Arial" panose="020B0604020202020204" pitchFamily="34" charset="0"/>
              </a:rPr>
              <a:t>Komponenten</a:t>
            </a:r>
            <a:endParaRPr lang="en-US" sz="4000" dirty="0"/>
          </a:p>
        </p:txBody>
      </p:sp>
      <p:pic>
        <p:nvPicPr>
          <p:cNvPr id="12" name="Picture 11">
            <a:extLst>
              <a:ext uri="{FF2B5EF4-FFF2-40B4-BE49-F238E27FC236}">
                <a16:creationId xmlns:a16="http://schemas.microsoft.com/office/drawing/2014/main" id="{FCB55AFE-0598-4BDC-2BB6-B74E937BA9F0}"/>
              </a:ext>
            </a:extLst>
          </p:cNvPr>
          <p:cNvPicPr>
            <a:picLocks noChangeAspect="1"/>
          </p:cNvPicPr>
          <p:nvPr/>
        </p:nvPicPr>
        <p:blipFill>
          <a:blip r:embed="rId2"/>
          <a:stretch>
            <a:fillRect/>
          </a:stretch>
        </p:blipFill>
        <p:spPr>
          <a:xfrm>
            <a:off x="8173351" y="3711441"/>
            <a:ext cx="9743174" cy="5633361"/>
          </a:xfrm>
          <a:prstGeom prst="rect">
            <a:avLst/>
          </a:prstGeom>
        </p:spPr>
      </p:pic>
      <p:sp>
        <p:nvSpPr>
          <p:cNvPr id="6" name="Content Placeholder 2">
            <a:extLst>
              <a:ext uri="{FF2B5EF4-FFF2-40B4-BE49-F238E27FC236}">
                <a16:creationId xmlns:a16="http://schemas.microsoft.com/office/drawing/2014/main" id="{61044D95-1006-4EC1-7CA8-4B0DBA2DC708}"/>
              </a:ext>
            </a:extLst>
          </p:cNvPr>
          <p:cNvSpPr txBox="1">
            <a:spLocks/>
          </p:cNvSpPr>
          <p:nvPr/>
        </p:nvSpPr>
        <p:spPr>
          <a:xfrm>
            <a:off x="941710" y="4245534"/>
            <a:ext cx="6998330" cy="5408616"/>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rtl="0">
              <a:spcBef>
                <a:spcPts val="1800"/>
              </a:spcBef>
            </a:pPr>
            <a:r>
              <a:rPr lang="de-de" sz="2400" dirty="0">
                <a:latin typeface="Arial" panose="020B0604020202020204" pitchFamily="34" charset="0"/>
                <a:cs typeface="Arial" panose="020B0604020202020204" pitchFamily="34" charset="0"/>
              </a:rPr>
              <a:t>Durch das Konvertieren von Körpern in Komponenten können Gelenke und andere Bewegungen auf Bauteile angewendet werden, die interagieren und sich bewegen müssen, um ihren Zweck zu erfüllen.</a:t>
            </a:r>
          </a:p>
          <a:p>
            <a:pPr rtl="0">
              <a:spcBef>
                <a:spcPts val="1800"/>
              </a:spcBef>
            </a:pPr>
            <a:r>
              <a:rPr lang="de-de" sz="2400" b="0" i="0" dirty="0">
                <a:solidFill>
                  <a:srgbClr val="333333"/>
                </a:solidFill>
                <a:effectLst/>
                <a:latin typeface="Arial" panose="020B0604020202020204" pitchFamily="34" charset="0"/>
                <a:cs typeface="Arial" panose="020B0604020202020204" pitchFamily="34" charset="0"/>
              </a:rPr>
              <a:t>Jede Komponente ist bewegungsfähig und verfügt über einen eigenen eindeutigen Ursprung, ein eigenes Koordinatensystem, eine eigene Zeitachse, einen eigenen Namen, eine eigene Nummer </a:t>
            </a:r>
            <a:r>
              <a:rPr lang="de-de" sz="2400" dirty="0">
                <a:solidFill>
                  <a:srgbClr val="333333"/>
                </a:solidFill>
                <a:latin typeface="Arial" panose="020B0604020202020204" pitchFamily="34" charset="0"/>
                <a:cs typeface="Arial" panose="020B0604020202020204" pitchFamily="34" charset="0"/>
              </a:rPr>
              <a:t>und eine eigene Beschreibung.</a:t>
            </a:r>
          </a:p>
          <a:p>
            <a:pPr rtl="0">
              <a:spcBef>
                <a:spcPts val="1800"/>
              </a:spcBef>
            </a:pPr>
            <a:r>
              <a:rPr lang="de-de" sz="2400" b="0" i="0" dirty="0">
                <a:solidFill>
                  <a:srgbClr val="222222"/>
                </a:solidFill>
                <a:effectLst/>
                <a:latin typeface="Arial" panose="020B0604020202020204" pitchFamily="34" charset="0"/>
                <a:cs typeface="Arial" panose="020B0604020202020204" pitchFamily="34" charset="0"/>
              </a:rPr>
              <a:t>Eine Fusion-Baugruppe wird erstellt, wenn eine Gruppe von zwei oder mehr Komponenten in einer Konstruktion miteinander verbunden wird.</a:t>
            </a:r>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45636198"/>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52734" y="729239"/>
            <a:ext cx="12353666" cy="1609282"/>
          </a:xfrm>
        </p:spPr>
        <p:txBody>
          <a:bodyPr lIns="57600" rtlCol="0"/>
          <a:lstStyle/>
          <a:p>
            <a:pPr rtl="0"/>
            <a:r>
              <a:rPr lang="de-de" dirty="0">
                <a:latin typeface="Arial" panose="020B0604020202020204" pitchFamily="34" charset="0"/>
                <a:cs typeface="Arial" panose="020B0604020202020204" pitchFamily="34" charset="0"/>
              </a:rPr>
              <a:t>Verbinden wie modelliert bei der Top-Down-Modellierung</a:t>
            </a:r>
            <a:endParaRPr lang="en-US" dirty="0"/>
          </a:p>
        </p:txBody>
      </p:sp>
      <p:sp>
        <p:nvSpPr>
          <p:cNvPr id="2" name="Title 1">
            <a:extLst>
              <a:ext uri="{FF2B5EF4-FFF2-40B4-BE49-F238E27FC236}">
                <a16:creationId xmlns:a16="http://schemas.microsoft.com/office/drawing/2014/main" id="{46F54A8D-F996-6411-3F2F-C86242E0C378}"/>
              </a:ext>
            </a:extLst>
          </p:cNvPr>
          <p:cNvSpPr txBox="1">
            <a:spLocks/>
          </p:cNvSpPr>
          <p:nvPr/>
        </p:nvSpPr>
        <p:spPr>
          <a:xfrm>
            <a:off x="752733" y="3946818"/>
            <a:ext cx="7674987" cy="612086"/>
          </a:xfrm>
          <a:prstGeom prst="rect">
            <a:avLst/>
          </a:prstGeom>
        </p:spPr>
        <p:txBody>
          <a:bodyPr vert="horz" wrap="square" lIns="57600" tIns="28763" rIns="57528" bIns="28763" rtlCol="0" anchor="t" anchorCtr="0">
            <a:spAutoFit/>
          </a:bodyPr>
          <a:lst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a:lstStyle>
          <a:p>
            <a:pPr rtl="0"/>
            <a:r>
              <a:rPr lang="de-de" sz="4000" dirty="0">
                <a:latin typeface="Arial" panose="020B0604020202020204" pitchFamily="34" charset="0"/>
                <a:cs typeface="Arial" panose="020B0604020202020204" pitchFamily="34" charset="0"/>
              </a:rPr>
              <a:t>Verbinden wie modelliert</a:t>
            </a:r>
            <a:endParaRPr lang="en-US" sz="4000" dirty="0"/>
          </a:p>
        </p:txBody>
      </p:sp>
      <p:sp>
        <p:nvSpPr>
          <p:cNvPr id="6" name="Content Placeholder 2">
            <a:extLst>
              <a:ext uri="{FF2B5EF4-FFF2-40B4-BE49-F238E27FC236}">
                <a16:creationId xmlns:a16="http://schemas.microsoft.com/office/drawing/2014/main" id="{61044D95-1006-4EC1-7CA8-4B0DBA2DC708}"/>
              </a:ext>
            </a:extLst>
          </p:cNvPr>
          <p:cNvSpPr txBox="1">
            <a:spLocks/>
          </p:cNvSpPr>
          <p:nvPr/>
        </p:nvSpPr>
        <p:spPr>
          <a:xfrm>
            <a:off x="941710" y="4857049"/>
            <a:ext cx="6129650" cy="4329624"/>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rtl="0">
              <a:spcBef>
                <a:spcPts val="2400"/>
              </a:spcBef>
            </a:pPr>
            <a:r>
              <a:rPr lang="de-de" sz="2800" dirty="0">
                <a:latin typeface="Arial" panose="020B0604020202020204" pitchFamily="34" charset="0"/>
                <a:cs typeface="Arial" panose="020B0604020202020204" pitchFamily="34" charset="0"/>
              </a:rPr>
              <a:t>Verwenden Sie diese Option für Komponenten, die sich bereits in Position befinden und verbunden werden müssen.</a:t>
            </a:r>
          </a:p>
          <a:p>
            <a:pPr rtl="0">
              <a:spcBef>
                <a:spcPts val="2400"/>
              </a:spcBef>
            </a:pPr>
            <a:r>
              <a:rPr lang="de-de" sz="2800" dirty="0">
                <a:latin typeface="Arial" panose="020B0604020202020204" pitchFamily="34" charset="0"/>
                <a:cs typeface="Arial" panose="020B0604020202020204" pitchFamily="34" charset="0"/>
              </a:rPr>
              <a:t>Bei dieser Methode zum Anwenden von Gelenken müssen nur ein Gelenktyp und ein Fangpunkt des Gelenkursprungs ausgewählt werden.</a:t>
            </a:r>
          </a:p>
        </p:txBody>
      </p:sp>
      <p:pic>
        <p:nvPicPr>
          <p:cNvPr id="9" name="Picture 8">
            <a:extLst>
              <a:ext uri="{FF2B5EF4-FFF2-40B4-BE49-F238E27FC236}">
                <a16:creationId xmlns:a16="http://schemas.microsoft.com/office/drawing/2014/main" id="{B915923E-6BFD-8E96-90D0-B5CD67D46A58}"/>
              </a:ext>
            </a:extLst>
          </p:cNvPr>
          <p:cNvPicPr>
            <a:picLocks noChangeAspect="1"/>
          </p:cNvPicPr>
          <p:nvPr/>
        </p:nvPicPr>
        <p:blipFill>
          <a:blip r:embed="rId2"/>
          <a:stretch>
            <a:fillRect/>
          </a:stretch>
        </p:blipFill>
        <p:spPr>
          <a:xfrm>
            <a:off x="8144522" y="3702214"/>
            <a:ext cx="8226084" cy="6027789"/>
          </a:xfrm>
          <a:prstGeom prst="rect">
            <a:avLst/>
          </a:prstGeom>
        </p:spPr>
      </p:pic>
      <p:sp>
        <p:nvSpPr>
          <p:cNvPr id="10" name="Content Placeholder 2"/>
          <p:cNvSpPr>
            <a:spLocks noGrp="1"/>
          </p:cNvSpPr>
          <p:nvPr>
            <p:ph idx="1"/>
          </p:nvPr>
        </p:nvSpPr>
        <p:spPr>
          <a:xfrm>
            <a:off x="941710" y="2535657"/>
            <a:ext cx="16154400" cy="1163496"/>
          </a:xfrm>
        </p:spPr>
        <p:txBody>
          <a:bodyPr lIns="57600" rtlCol="0">
            <a:normAutofit/>
          </a:bodyPr>
          <a:lstStyle/>
          <a:p>
            <a:pPr marL="0" indent="0" rtl="0">
              <a:buNone/>
            </a:pPr>
            <a:r>
              <a:rPr lang="de-de" dirty="0">
                <a:latin typeface="Arial" panose="020B0604020202020204" pitchFamily="34" charset="0"/>
                <a:cs typeface="Arial" panose="020B0604020202020204" pitchFamily="34" charset="0"/>
              </a:rPr>
              <a:t>Beim Verbinden wie modelliert </a:t>
            </a:r>
            <a:r>
              <a:rPr lang="de-de" b="0" i="0" dirty="0">
                <a:solidFill>
                  <a:srgbClr val="333333"/>
                </a:solidFill>
                <a:effectLst/>
                <a:latin typeface="Arial" panose="020B0604020202020204" pitchFamily="34" charset="0"/>
                <a:cs typeface="Arial" panose="020B0604020202020204" pitchFamily="34" charset="0"/>
              </a:rPr>
              <a:t>können Sie die relative Bewegung zwischen Komponenten definieren, ohne dass diese in Fusion neu positioniert werden müssen.</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72112480"/>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DE300B98-EBB0-4EB7-A802-2D99A78FEFB9}"/>
              </a:ext>
            </a:extLst>
          </p:cNvPr>
          <p:cNvSpPr>
            <a:spLocks noGrp="1"/>
          </p:cNvSpPr>
          <p:nvPr>
            <p:ph idx="1"/>
          </p:nvPr>
        </p:nvSpPr>
        <p:spPr>
          <a:xfrm>
            <a:off x="736980" y="1944172"/>
            <a:ext cx="16814040" cy="8342828"/>
          </a:xfrm>
        </p:spPr>
        <p:txBody>
          <a:bodyPr lIns="57600" rtlCol="0">
            <a:noAutofit/>
          </a:bodyPr>
          <a:lstStyle/>
          <a:p>
            <a:pPr marL="0" indent="0" rtl="0">
              <a:spcBef>
                <a:spcPts val="2400"/>
              </a:spcBef>
              <a:buNone/>
            </a:pPr>
            <a:r>
              <a:rPr lang="de-de" dirty="0">
                <a:latin typeface="Arial" panose="020B0604020202020204" pitchFamily="34" charset="0"/>
                <a:cs typeface="Arial" panose="020B0604020202020204" pitchFamily="34" charset="0"/>
              </a:rPr>
              <a:t>Nach Abschluss dieses Projekts können Sie Folgendes tun:</a:t>
            </a:r>
          </a:p>
          <a:p>
            <a:pPr rtl="0">
              <a:spcBef>
                <a:spcPts val="2400"/>
              </a:spcBef>
            </a:pPr>
            <a:r>
              <a:rPr lang="de-de" dirty="0">
                <a:latin typeface="Arial" panose="020B0604020202020204" pitchFamily="34" charset="0"/>
                <a:cs typeface="Arial" panose="020B0604020202020204" pitchFamily="34" charset="0"/>
              </a:rPr>
              <a:t>Häufig verwendete Begriffe in Fusion definieren</a:t>
            </a:r>
          </a:p>
          <a:p>
            <a:pPr rtl="0">
              <a:spcBef>
                <a:spcPts val="2400"/>
              </a:spcBef>
            </a:pPr>
            <a:r>
              <a:rPr lang="de-de" dirty="0">
                <a:latin typeface="Arial" panose="020B0604020202020204" pitchFamily="34" charset="0"/>
                <a:cs typeface="Arial" panose="020B0604020202020204" pitchFamily="34" charset="0"/>
              </a:rPr>
              <a:t>Werkzeuge bestimmen, die zum Erstellen von Volumenkörpern aus Skizziergeometrie verwendet werden.</a:t>
            </a:r>
          </a:p>
          <a:p>
            <a:pPr rtl="0">
              <a:spcBef>
                <a:spcPts val="2400"/>
              </a:spcBef>
            </a:pPr>
            <a:r>
              <a:rPr lang="de-de" dirty="0">
                <a:latin typeface="Arial" panose="020B0604020202020204" pitchFamily="34" charset="0"/>
                <a:cs typeface="Arial" panose="020B0604020202020204" pitchFamily="34" charset="0"/>
              </a:rPr>
              <a:t>Beschreiben, wie 2D-Skizzen erstellt und verwendet werden</a:t>
            </a:r>
          </a:p>
          <a:p>
            <a:pPr rtl="0">
              <a:spcBef>
                <a:spcPts val="2400"/>
              </a:spcBef>
            </a:pPr>
            <a:r>
              <a:rPr lang="de-de" dirty="0">
                <a:latin typeface="Arial" panose="020B0604020202020204" pitchFamily="34" charset="0"/>
                <a:cs typeface="Arial" panose="020B0604020202020204" pitchFamily="34" charset="0"/>
              </a:rPr>
              <a:t>Zwischen Körpern und Komponenten und zwischen Top-Down- und Bottom-Up-Modellierungsansätzen unterscheiden</a:t>
            </a:r>
          </a:p>
          <a:p>
            <a:pPr rtl="0">
              <a:spcBef>
                <a:spcPts val="2400"/>
              </a:spcBef>
            </a:pPr>
            <a:r>
              <a:rPr lang="de-de" dirty="0">
                <a:latin typeface="Arial" panose="020B0604020202020204" pitchFamily="34" charset="0"/>
                <a:cs typeface="Arial" panose="020B0604020202020204" pitchFamily="34" charset="0"/>
              </a:rPr>
              <a:t>Das Verhalten von Musterwerkzeugen beschreiben</a:t>
            </a:r>
          </a:p>
          <a:p>
            <a:pPr rtl="0">
              <a:spcBef>
                <a:spcPts val="2400"/>
              </a:spcBef>
            </a:pPr>
            <a:r>
              <a:rPr lang="de-de" dirty="0">
                <a:latin typeface="Arial" panose="020B0604020202020204" pitchFamily="34" charset="0"/>
                <a:cs typeface="Arial" panose="020B0604020202020204" pitchFamily="34" charset="0"/>
              </a:rPr>
              <a:t>Das Verhalten von „Dünne Extrusion“ beschreiben</a:t>
            </a:r>
          </a:p>
          <a:p>
            <a:pPr rtl="0">
              <a:spcBef>
                <a:spcPts val="2400"/>
              </a:spcBef>
            </a:pPr>
            <a:r>
              <a:rPr lang="de-de" dirty="0">
                <a:latin typeface="Arial" panose="020B0604020202020204" pitchFamily="34" charset="0"/>
                <a:cs typeface="Arial" panose="020B0604020202020204" pitchFamily="34" charset="0"/>
              </a:rPr>
              <a:t>Zwischen Prägen und Stanzen unterscheiden</a:t>
            </a:r>
          </a:p>
          <a:p>
            <a:pPr rtl="0">
              <a:spcBef>
                <a:spcPts val="2400"/>
              </a:spcBef>
            </a:pPr>
            <a:r>
              <a:rPr lang="de-de" dirty="0">
                <a:latin typeface="Arial" panose="020B0604020202020204" pitchFamily="34" charset="0"/>
                <a:cs typeface="Arial" panose="020B0604020202020204" pitchFamily="34" charset="0"/>
              </a:rPr>
              <a:t>SVG-Dateien verwenden</a:t>
            </a:r>
            <a:endParaRPr lang="en-US" dirty="0"/>
          </a:p>
        </p:txBody>
      </p:sp>
      <p:sp>
        <p:nvSpPr>
          <p:cNvPr id="5" name="Title 4">
            <a:extLst>
              <a:ext uri="{FF2B5EF4-FFF2-40B4-BE49-F238E27FC236}">
                <a16:creationId xmlns:a16="http://schemas.microsoft.com/office/drawing/2014/main" id="{C7D6C0B1-804C-4A03-AB84-246C06F94174}"/>
              </a:ext>
            </a:extLst>
          </p:cNvPr>
          <p:cNvSpPr>
            <a:spLocks noGrp="1"/>
          </p:cNvSpPr>
          <p:nvPr>
            <p:ph type="title"/>
          </p:nvPr>
        </p:nvSpPr>
        <p:spPr/>
        <p:txBody>
          <a:bodyPr lIns="57600" rtlCol="0"/>
          <a:lstStyle/>
          <a:p>
            <a:pPr rtl="0"/>
            <a:r>
              <a:rPr lang="de-de" dirty="0">
                <a:latin typeface="Arial" panose="020B0604020202020204" pitchFamily="34" charset="0"/>
                <a:cs typeface="Arial" panose="020B0604020202020204" pitchFamily="34" charset="0"/>
              </a:rPr>
              <a:t>Lernziele</a:t>
            </a:r>
          </a:p>
        </p:txBody>
      </p:sp>
    </p:spTree>
    <p:extLst>
      <p:ext uri="{BB962C8B-B14F-4D97-AF65-F5344CB8AC3E}">
        <p14:creationId xmlns:p14="http://schemas.microsoft.com/office/powerpoint/2010/main" val="105246450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47655" y="729238"/>
            <a:ext cx="14080865" cy="1609282"/>
          </a:xfrm>
        </p:spPr>
        <p:txBody>
          <a:bodyPr lIns="0" rtlCol="0"/>
          <a:lstStyle/>
          <a:p>
            <a:pPr rtl="0"/>
            <a:r>
              <a:rPr lang="de-de" dirty="0">
                <a:latin typeface="Arial" panose="020B0604020202020204" pitchFamily="34" charset="0"/>
                <a:cs typeface="Arial" panose="020B0604020202020204" pitchFamily="34" charset="0"/>
              </a:rPr>
              <a:t>Kombination von Top-Down- und Bottom-Up-Ansätzen</a:t>
            </a:r>
            <a:endParaRPr lang="en-US" dirty="0"/>
          </a:p>
        </p:txBody>
      </p:sp>
      <p:pic>
        <p:nvPicPr>
          <p:cNvPr id="9" name="Picture 8">
            <a:extLst>
              <a:ext uri="{FF2B5EF4-FFF2-40B4-BE49-F238E27FC236}">
                <a16:creationId xmlns:a16="http://schemas.microsoft.com/office/drawing/2014/main" id="{3D07A199-5C06-C7EA-3170-0EEFB6AC6A3D}"/>
              </a:ext>
            </a:extLst>
          </p:cNvPr>
          <p:cNvPicPr>
            <a:picLocks noChangeAspect="1"/>
          </p:cNvPicPr>
          <p:nvPr/>
        </p:nvPicPr>
        <p:blipFill>
          <a:blip r:embed="rId2"/>
          <a:stretch>
            <a:fillRect/>
          </a:stretch>
        </p:blipFill>
        <p:spPr>
          <a:xfrm>
            <a:off x="7179709" y="3337159"/>
            <a:ext cx="9632773" cy="6346699"/>
          </a:xfrm>
          <a:prstGeom prst="rect">
            <a:avLst/>
          </a:prstGeom>
        </p:spPr>
      </p:pic>
      <p:sp>
        <p:nvSpPr>
          <p:cNvPr id="10" name="Content Placeholder 2"/>
          <p:cNvSpPr>
            <a:spLocks noGrp="1"/>
          </p:cNvSpPr>
          <p:nvPr>
            <p:ph idx="1"/>
          </p:nvPr>
        </p:nvSpPr>
        <p:spPr>
          <a:xfrm>
            <a:off x="941709" y="2688057"/>
            <a:ext cx="16154400" cy="1426342"/>
          </a:xfrm>
        </p:spPr>
        <p:txBody>
          <a:bodyPr lIns="0" rtlCol="0">
            <a:normAutofit fontScale="92500" lnSpcReduction="10000"/>
          </a:bodyPr>
          <a:lstStyle/>
          <a:p>
            <a:pPr marL="0" indent="0" rtl="0">
              <a:buNone/>
            </a:pPr>
            <a:r>
              <a:rPr lang="de-de" dirty="0">
                <a:latin typeface="Arial" panose="020B0604020202020204" pitchFamily="34" charset="0"/>
                <a:cs typeface="Arial" panose="020B0604020202020204" pitchFamily="34" charset="0"/>
              </a:rPr>
              <a:t>Die Fusion-Umgebung unterstützt Top-Down-Modellierungsverfahren und bietet Elemente, die diesen Ansatz erleichtern. Sie können jedoch je nach Projektanforderungen eine der beiden Methoden oder eine Kombination beider verwenden.</a:t>
            </a:r>
          </a:p>
        </p:txBody>
      </p:sp>
      <p:sp>
        <p:nvSpPr>
          <p:cNvPr id="2" name="Title 1">
            <a:extLst>
              <a:ext uri="{FF2B5EF4-FFF2-40B4-BE49-F238E27FC236}">
                <a16:creationId xmlns:a16="http://schemas.microsoft.com/office/drawing/2014/main" id="{46F54A8D-F996-6411-3F2F-C86242E0C378}"/>
              </a:ext>
            </a:extLst>
          </p:cNvPr>
          <p:cNvSpPr txBox="1">
            <a:spLocks/>
          </p:cNvSpPr>
          <p:nvPr/>
        </p:nvSpPr>
        <p:spPr>
          <a:xfrm>
            <a:off x="752734" y="4190777"/>
            <a:ext cx="9900026" cy="612086"/>
          </a:xfrm>
          <a:prstGeom prst="rect">
            <a:avLst/>
          </a:prstGeom>
        </p:spPr>
        <p:txBody>
          <a:bodyPr vert="horz" wrap="square" lIns="57528" tIns="28763" rIns="57528" bIns="28763" rtlCol="0" anchor="t" anchorCtr="0">
            <a:spAutoFit/>
          </a:bodyPr>
          <a:lst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a:lstStyle>
          <a:p>
            <a:pPr rtl="0"/>
            <a:r>
              <a:rPr lang="de-de" sz="4000" dirty="0">
                <a:latin typeface="Arial" panose="020B0604020202020204" pitchFamily="34" charset="0"/>
                <a:cs typeface="Arial" panose="020B0604020202020204" pitchFamily="34" charset="0"/>
              </a:rPr>
              <a:t>Importieren von Komponenten</a:t>
            </a:r>
            <a:endParaRPr lang="en-US" sz="4000" dirty="0"/>
          </a:p>
        </p:txBody>
      </p:sp>
      <p:sp>
        <p:nvSpPr>
          <p:cNvPr id="6" name="Content Placeholder 2">
            <a:extLst>
              <a:ext uri="{FF2B5EF4-FFF2-40B4-BE49-F238E27FC236}">
                <a16:creationId xmlns:a16="http://schemas.microsoft.com/office/drawing/2014/main" id="{61044D95-1006-4EC1-7CA8-4B0DBA2DC708}"/>
              </a:ext>
            </a:extLst>
          </p:cNvPr>
          <p:cNvSpPr txBox="1">
            <a:spLocks/>
          </p:cNvSpPr>
          <p:nvPr/>
        </p:nvSpPr>
        <p:spPr>
          <a:xfrm>
            <a:off x="941709" y="5067781"/>
            <a:ext cx="6449691" cy="4465598"/>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rtl="0">
              <a:spcBef>
                <a:spcPts val="2400"/>
              </a:spcBef>
            </a:pPr>
            <a:r>
              <a:rPr lang="de-de" sz="2800" dirty="0">
                <a:latin typeface="Arial" panose="020B0604020202020204" pitchFamily="34" charset="0"/>
                <a:cs typeface="Arial" panose="020B0604020202020204" pitchFamily="34" charset="0"/>
              </a:rPr>
              <a:t>Einige Komponenten sind bereits gebrauchsfertig und über verschiedene Drittanbieter-Services verfügbar. </a:t>
            </a:r>
          </a:p>
          <a:p>
            <a:pPr rtl="0">
              <a:spcBef>
                <a:spcPts val="2400"/>
              </a:spcBef>
            </a:pPr>
            <a:r>
              <a:rPr lang="de-de" sz="2800" dirty="0">
                <a:latin typeface="Arial" panose="020B0604020202020204" pitchFamily="34" charset="0"/>
                <a:cs typeface="Arial" panose="020B0604020202020204" pitchFamily="34" charset="0"/>
              </a:rPr>
              <a:t>Das Einfügen und Verbinden von Komponenten in Baugruppen ist ein Beispiel für die effiziente Konstruktion mithilfe einer Kombination aus Top-Down- und Bottom-Up-Strategien.</a:t>
            </a:r>
          </a:p>
        </p:txBody>
      </p:sp>
    </p:spTree>
    <p:extLst>
      <p:ext uri="{BB962C8B-B14F-4D97-AF65-F5344CB8AC3E}">
        <p14:creationId xmlns:p14="http://schemas.microsoft.com/office/powerpoint/2010/main" val="312390356"/>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rtlCol="0"/>
          <a:lstStyle/>
          <a:p>
            <a:pPr defTabSz="1132050" rtl="0"/>
            <a:fld id="{F734506C-EF52-4FF2-9904-C2A4DBD83A4B}" type="slidenum">
              <a:rPr lang="en-US" smtClean="0">
                <a:solidFill>
                  <a:srgbClr val="000000"/>
                </a:solidFill>
              </a:rPr>
              <a:pPr defTabSz="1132050"/>
              <a:t>21</a:t>
            </a:fld>
            <a:endParaRPr lang="en-US" dirty="0">
              <a:solidFill>
                <a:srgbClr val="000000"/>
              </a:solidFill>
            </a:endParaRPr>
          </a:p>
        </p:txBody>
      </p:sp>
      <p:sp>
        <p:nvSpPr>
          <p:cNvPr id="5" name="Title 4"/>
          <p:cNvSpPr>
            <a:spLocks noGrp="1"/>
          </p:cNvSpPr>
          <p:nvPr>
            <p:ph type="title"/>
          </p:nvPr>
        </p:nvSpPr>
        <p:spPr>
          <a:xfrm>
            <a:off x="752734" y="729238"/>
            <a:ext cx="16532352" cy="833685"/>
          </a:xfrm>
        </p:spPr>
        <p:txBody>
          <a:bodyPr rtlCol="0"/>
          <a:lstStyle/>
          <a:p>
            <a:pPr rtl="0"/>
            <a:r>
              <a:rPr lang="de-de" dirty="0">
                <a:latin typeface="Arial" panose="020B0604020202020204" pitchFamily="34" charset="0"/>
                <a:cs typeface="Arial" panose="020B0604020202020204" pitchFamily="34" charset="0"/>
              </a:rPr>
              <a:t>Spiegel und Anordnungen</a:t>
            </a:r>
            <a:endParaRPr lang="en-US" dirty="0"/>
          </a:p>
        </p:txBody>
      </p:sp>
      <p:sp>
        <p:nvSpPr>
          <p:cNvPr id="10" name="Content Placeholder 2"/>
          <p:cNvSpPr>
            <a:spLocks noGrp="1"/>
          </p:cNvSpPr>
          <p:nvPr>
            <p:ph idx="1"/>
          </p:nvPr>
        </p:nvSpPr>
        <p:spPr>
          <a:xfrm>
            <a:off x="941709" y="1910817"/>
            <a:ext cx="16974815" cy="1426342"/>
          </a:xfrm>
        </p:spPr>
        <p:txBody>
          <a:bodyPr rtlCol="0">
            <a:normAutofit/>
          </a:bodyPr>
          <a:lstStyle/>
          <a:p>
            <a:pPr marL="0" indent="0" rtl="0">
              <a:buNone/>
            </a:pPr>
            <a:r>
              <a:rPr lang="de-de" b="0" i="0" dirty="0">
                <a:solidFill>
                  <a:srgbClr val="333333"/>
                </a:solidFill>
                <a:effectLst/>
                <a:latin typeface="Arial" panose="020B0604020202020204" pitchFamily="34" charset="0"/>
                <a:cs typeface="Arial" panose="020B0604020202020204" pitchFamily="34" charset="0"/>
              </a:rPr>
              <a:t>Im Arbeitsbereich „Konstruktion“ können Sie mit den </a:t>
            </a:r>
            <a:r>
              <a:rPr lang="de-de" dirty="0">
                <a:solidFill>
                  <a:srgbClr val="333333"/>
                </a:solidFill>
                <a:latin typeface="Arial" panose="020B0604020202020204" pitchFamily="34" charset="0"/>
                <a:cs typeface="Arial" panose="020B0604020202020204" pitchFamily="34" charset="0"/>
              </a:rPr>
              <a:t>Befehlen „Spiegeln“ und „Muster“</a:t>
            </a:r>
            <a:r>
              <a:rPr lang="de-de" b="0" i="0" dirty="0">
                <a:solidFill>
                  <a:srgbClr val="333333"/>
                </a:solidFill>
                <a:effectLst/>
                <a:latin typeface="Arial" panose="020B0604020202020204" pitchFamily="34" charset="0"/>
                <a:cs typeface="Arial" panose="020B0604020202020204" pitchFamily="34" charset="0"/>
              </a:rPr>
              <a:t> einen organisierten Satz identischer Flächen, Elemente, Körper oder Komponenten erstellen.</a:t>
            </a:r>
            <a:endParaRPr lang="en-US" dirty="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46F54A8D-F996-6411-3F2F-C86242E0C378}"/>
              </a:ext>
            </a:extLst>
          </p:cNvPr>
          <p:cNvSpPr txBox="1">
            <a:spLocks/>
          </p:cNvSpPr>
          <p:nvPr/>
        </p:nvSpPr>
        <p:spPr>
          <a:xfrm>
            <a:off x="752734" y="3337159"/>
            <a:ext cx="6503472" cy="612086"/>
          </a:xfrm>
          <a:prstGeom prst="rect">
            <a:avLst/>
          </a:prstGeom>
        </p:spPr>
        <p:txBody>
          <a:bodyPr vert="horz" wrap="square" lIns="57528" tIns="28763" rIns="57528" bIns="28763" rtlCol="0" anchor="t" anchorCtr="0">
            <a:spAutoFit/>
          </a:bodyPr>
          <a:lst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a:lstStyle>
          <a:p>
            <a:pPr rtl="0"/>
            <a:r>
              <a:rPr lang="de-de" sz="4000" dirty="0">
                <a:latin typeface="Arial" panose="020B0604020202020204" pitchFamily="34" charset="0"/>
                <a:cs typeface="Arial" panose="020B0604020202020204" pitchFamily="34" charset="0"/>
              </a:rPr>
              <a:t>Spiegeln von Körpern</a:t>
            </a:r>
          </a:p>
        </p:txBody>
      </p:sp>
      <p:sp>
        <p:nvSpPr>
          <p:cNvPr id="6" name="Content Placeholder 2">
            <a:extLst>
              <a:ext uri="{FF2B5EF4-FFF2-40B4-BE49-F238E27FC236}">
                <a16:creationId xmlns:a16="http://schemas.microsoft.com/office/drawing/2014/main" id="{61044D95-1006-4EC1-7CA8-4B0DBA2DC708}"/>
              </a:ext>
            </a:extLst>
          </p:cNvPr>
          <p:cNvSpPr txBox="1">
            <a:spLocks/>
          </p:cNvSpPr>
          <p:nvPr/>
        </p:nvSpPr>
        <p:spPr>
          <a:xfrm>
            <a:off x="941709" y="4430328"/>
            <a:ext cx="6503472" cy="5127433"/>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rtl="0">
              <a:spcBef>
                <a:spcPts val="2400"/>
              </a:spcBef>
            </a:pPr>
            <a:r>
              <a:rPr lang="de-de" sz="2800" dirty="0">
                <a:latin typeface="Arial" panose="020B0604020202020204" pitchFamily="34" charset="0"/>
                <a:cs typeface="Arial" panose="020B0604020202020204" pitchFamily="34" charset="0"/>
              </a:rPr>
              <a:t>Der Befehl „Spiegeln“ erstellt eine Kopie ausgewählter Flächen, Körper, Elemente oder Komponenten, die über eine Ebene gespiegelt werden.</a:t>
            </a:r>
          </a:p>
          <a:p>
            <a:pPr rtl="0">
              <a:spcBef>
                <a:spcPts val="2400"/>
              </a:spcBef>
            </a:pPr>
            <a:r>
              <a:rPr lang="de-de" sz="2800" dirty="0">
                <a:latin typeface="Arial" panose="020B0604020202020204" pitchFamily="34" charset="0"/>
                <a:cs typeface="Arial" panose="020B0604020202020204" pitchFamily="34" charset="0"/>
              </a:rPr>
              <a:t>Eine identische Kopie wird auf der gegenüberliegenden Seite der Ebene gespiegelt.</a:t>
            </a:r>
          </a:p>
          <a:p>
            <a:pPr rtl="0">
              <a:spcBef>
                <a:spcPts val="2400"/>
              </a:spcBef>
            </a:pPr>
            <a:r>
              <a:rPr lang="de-de" sz="2800" dirty="0">
                <a:latin typeface="Arial" panose="020B0604020202020204" pitchFamily="34" charset="0"/>
                <a:cs typeface="Arial" panose="020B0604020202020204" pitchFamily="34" charset="0"/>
              </a:rPr>
              <a:t>Wenn sich die Körper schneiden, können sie verbunden werden.</a:t>
            </a:r>
          </a:p>
        </p:txBody>
      </p:sp>
      <p:pic>
        <p:nvPicPr>
          <p:cNvPr id="9" name="Picture 8">
            <a:extLst>
              <a:ext uri="{FF2B5EF4-FFF2-40B4-BE49-F238E27FC236}">
                <a16:creationId xmlns:a16="http://schemas.microsoft.com/office/drawing/2014/main" id="{E677BD09-6DE6-E784-B314-44F461F98369}"/>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568229" y="4343280"/>
            <a:ext cx="7528231" cy="4225656"/>
          </a:xfrm>
          <a:prstGeom prst="rect">
            <a:avLst/>
          </a:prstGeom>
        </p:spPr>
      </p:pic>
    </p:spTree>
    <p:extLst>
      <p:ext uri="{BB962C8B-B14F-4D97-AF65-F5344CB8AC3E}">
        <p14:creationId xmlns:p14="http://schemas.microsoft.com/office/powerpoint/2010/main" val="3646408920"/>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rtlCol="0"/>
          <a:lstStyle/>
          <a:p>
            <a:pPr defTabSz="1132050" rtl="0"/>
            <a:fld id="{F734506C-EF52-4FF2-9904-C2A4DBD83A4B}" type="slidenum">
              <a:rPr lang="en-US" smtClean="0">
                <a:solidFill>
                  <a:srgbClr val="000000"/>
                </a:solidFill>
              </a:rPr>
              <a:pPr defTabSz="1132050"/>
              <a:t>22</a:t>
            </a:fld>
            <a:endParaRPr lang="en-US" dirty="0">
              <a:solidFill>
                <a:srgbClr val="000000"/>
              </a:solidFill>
            </a:endParaRPr>
          </a:p>
        </p:txBody>
      </p:sp>
      <p:sp>
        <p:nvSpPr>
          <p:cNvPr id="5" name="Title 4"/>
          <p:cNvSpPr>
            <a:spLocks noGrp="1"/>
          </p:cNvSpPr>
          <p:nvPr>
            <p:ph type="title"/>
          </p:nvPr>
        </p:nvSpPr>
        <p:spPr>
          <a:xfrm>
            <a:off x="752734" y="729238"/>
            <a:ext cx="16532352" cy="833685"/>
          </a:xfrm>
        </p:spPr>
        <p:txBody>
          <a:bodyPr lIns="57600" rtlCol="0"/>
          <a:lstStyle/>
          <a:p>
            <a:pPr rtl="0"/>
            <a:r>
              <a:rPr lang="de-de" dirty="0">
                <a:latin typeface="Arial" panose="020B0604020202020204" pitchFamily="34" charset="0"/>
                <a:cs typeface="Arial" panose="020B0604020202020204" pitchFamily="34" charset="0"/>
              </a:rPr>
              <a:t>Spiegel und Anordnungen</a:t>
            </a:r>
            <a:endParaRPr lang="en-US" dirty="0"/>
          </a:p>
        </p:txBody>
      </p:sp>
      <p:sp>
        <p:nvSpPr>
          <p:cNvPr id="10" name="Content Placeholder 2"/>
          <p:cNvSpPr>
            <a:spLocks noGrp="1"/>
          </p:cNvSpPr>
          <p:nvPr>
            <p:ph idx="1"/>
          </p:nvPr>
        </p:nvSpPr>
        <p:spPr>
          <a:xfrm>
            <a:off x="941710" y="1910817"/>
            <a:ext cx="16154400" cy="1426342"/>
          </a:xfrm>
        </p:spPr>
        <p:txBody>
          <a:bodyPr lIns="57600" rtlCol="0"/>
          <a:lstStyle/>
          <a:p>
            <a:pPr marL="0" indent="0" rtl="0">
              <a:buNone/>
            </a:pPr>
            <a:r>
              <a:rPr lang="de-de" b="0" i="0" dirty="0">
                <a:solidFill>
                  <a:srgbClr val="333333"/>
                </a:solidFill>
                <a:effectLst/>
                <a:latin typeface="Arial" panose="020B0604020202020204" pitchFamily="34" charset="0"/>
                <a:cs typeface="Arial" panose="020B0604020202020204" pitchFamily="34" charset="0"/>
              </a:rPr>
              <a:t>Mithilfe von Anordnungen kann der Konstrukteur Körper, Flächen, Elemente und Komponenten replizieren.</a:t>
            </a:r>
            <a:endParaRPr lang="en-US" dirty="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46F54A8D-F996-6411-3F2F-C86242E0C378}"/>
              </a:ext>
            </a:extLst>
          </p:cNvPr>
          <p:cNvSpPr txBox="1">
            <a:spLocks/>
          </p:cNvSpPr>
          <p:nvPr/>
        </p:nvSpPr>
        <p:spPr>
          <a:xfrm>
            <a:off x="752734" y="3132872"/>
            <a:ext cx="6503472" cy="612086"/>
          </a:xfrm>
          <a:prstGeom prst="rect">
            <a:avLst/>
          </a:prstGeom>
        </p:spPr>
        <p:txBody>
          <a:bodyPr vert="horz" wrap="square" lIns="0" tIns="28763" rIns="57528" bIns="28763" rtlCol="0" anchor="t" anchorCtr="0">
            <a:spAutoFit/>
          </a:bodyPr>
          <a:lst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a:lstStyle>
          <a:p>
            <a:pPr rtl="0"/>
            <a:r>
              <a:rPr lang="de-de" sz="4000" dirty="0">
                <a:latin typeface="Arial" panose="020B0604020202020204" pitchFamily="34" charset="0"/>
                <a:cs typeface="Arial" panose="020B0604020202020204" pitchFamily="34" charset="0"/>
              </a:rPr>
              <a:t>Anordnen von Körpern</a:t>
            </a:r>
          </a:p>
        </p:txBody>
      </p:sp>
      <p:sp>
        <p:nvSpPr>
          <p:cNvPr id="6" name="Content Placeholder 2">
            <a:extLst>
              <a:ext uri="{FF2B5EF4-FFF2-40B4-BE49-F238E27FC236}">
                <a16:creationId xmlns:a16="http://schemas.microsoft.com/office/drawing/2014/main" id="{61044D95-1006-4EC1-7CA8-4B0DBA2DC708}"/>
              </a:ext>
            </a:extLst>
          </p:cNvPr>
          <p:cNvSpPr txBox="1">
            <a:spLocks/>
          </p:cNvSpPr>
          <p:nvPr/>
        </p:nvSpPr>
        <p:spPr>
          <a:xfrm>
            <a:off x="941710" y="3841830"/>
            <a:ext cx="7316251" cy="5127433"/>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rtl="0">
              <a:spcBef>
                <a:spcPts val="2400"/>
              </a:spcBef>
            </a:pPr>
            <a:r>
              <a:rPr lang="de-de" sz="2600" dirty="0">
                <a:latin typeface="Arial" panose="020B0604020202020204" pitchFamily="34" charset="0"/>
                <a:cs typeface="Arial" panose="020B0604020202020204" pitchFamily="34" charset="0"/>
              </a:rPr>
              <a:t>Geben Sie die Richtung, Achse oder Symmetrie der Anordnung, den Abstand und den Richtungstyp sowie die Anzahl der erstellten Kopien an.</a:t>
            </a:r>
          </a:p>
          <a:p>
            <a:pPr rtl="0">
              <a:spcBef>
                <a:spcPts val="2400"/>
              </a:spcBef>
            </a:pPr>
            <a:r>
              <a:rPr lang="de-de" sz="2600" dirty="0">
                <a:latin typeface="Arial" panose="020B0604020202020204" pitchFamily="34" charset="0"/>
                <a:cs typeface="Arial" panose="020B0604020202020204" pitchFamily="34" charset="0"/>
              </a:rPr>
              <a:t>Anordnungen basieren auf den geometrischen Referenzen, die bei der Erstellung ausgewählt werden.</a:t>
            </a:r>
          </a:p>
          <a:p>
            <a:pPr rtl="0">
              <a:spcBef>
                <a:spcPts val="2400"/>
              </a:spcBef>
            </a:pPr>
            <a:r>
              <a:rPr lang="de-de" sz="2600" dirty="0">
                <a:latin typeface="Arial" panose="020B0604020202020204" pitchFamily="34" charset="0"/>
                <a:cs typeface="Arial" panose="020B0604020202020204" pitchFamily="34" charset="0"/>
              </a:rPr>
              <a:t>Eine schnelle und effiziente Methode zum Erstellen einer Anordnung oder Gruppe identischer Bauteile, die von einem Volumenkörper referenziert werden.</a:t>
            </a:r>
          </a:p>
          <a:p>
            <a:pPr rtl="0">
              <a:spcBef>
                <a:spcPts val="2400"/>
              </a:spcBef>
            </a:pPr>
            <a:r>
              <a:rPr lang="de-de" sz="2600" dirty="0">
                <a:latin typeface="Arial" panose="020B0604020202020204" pitchFamily="34" charset="0"/>
                <a:cs typeface="Arial" panose="020B0604020202020204" pitchFamily="34" charset="0"/>
              </a:rPr>
              <a:t>Die neue Instanz wird aktualisiert, wenn das Originalobjekt geändert wird.</a:t>
            </a:r>
            <a:endParaRPr lang="en-US" sz="2800" dirty="0">
              <a:latin typeface="Arial" panose="020B0604020202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E677BD09-6DE6-E784-B314-44F461F98369}"/>
              </a:ext>
            </a:extLst>
          </p:cNvPr>
          <p:cNvPicPr>
            <a:picLocks noChangeAspect="1"/>
          </p:cNvPicPr>
          <p:nvPr/>
        </p:nvPicPr>
        <p:blipFill>
          <a:blip r:embed="rId2"/>
          <a:stretch>
            <a:fillRect/>
          </a:stretch>
        </p:blipFill>
        <p:spPr>
          <a:xfrm>
            <a:off x="8524661" y="4292719"/>
            <a:ext cx="9350550" cy="4225656"/>
          </a:xfrm>
          <a:prstGeom prst="rect">
            <a:avLst/>
          </a:prstGeom>
        </p:spPr>
      </p:pic>
    </p:spTree>
    <p:extLst>
      <p:ext uri="{BB962C8B-B14F-4D97-AF65-F5344CB8AC3E}">
        <p14:creationId xmlns:p14="http://schemas.microsoft.com/office/powerpoint/2010/main" val="1730339782"/>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rtlCol="0"/>
          <a:lstStyle/>
          <a:p>
            <a:pPr defTabSz="1132050" rtl="0"/>
            <a:fld id="{F734506C-EF52-4FF2-9904-C2A4DBD83A4B}" type="slidenum">
              <a:rPr lang="en-US" smtClean="0">
                <a:solidFill>
                  <a:srgbClr val="000000"/>
                </a:solidFill>
              </a:rPr>
              <a:pPr defTabSz="1132050"/>
              <a:t>23</a:t>
            </a:fld>
            <a:endParaRPr lang="en-US" dirty="0">
              <a:solidFill>
                <a:srgbClr val="000000"/>
              </a:solidFill>
            </a:endParaRPr>
          </a:p>
        </p:txBody>
      </p:sp>
      <p:sp>
        <p:nvSpPr>
          <p:cNvPr id="5" name="Title 4"/>
          <p:cNvSpPr>
            <a:spLocks noGrp="1"/>
          </p:cNvSpPr>
          <p:nvPr>
            <p:ph type="title"/>
          </p:nvPr>
        </p:nvSpPr>
        <p:spPr>
          <a:xfrm>
            <a:off x="752734" y="729238"/>
            <a:ext cx="16532352" cy="1609282"/>
          </a:xfrm>
        </p:spPr>
        <p:txBody>
          <a:bodyPr lIns="57600" rtlCol="0"/>
          <a:lstStyle/>
          <a:p>
            <a:pPr rtl="0"/>
            <a:r>
              <a:rPr lang="de-de" dirty="0">
                <a:latin typeface="Arial" panose="020B0604020202020204" pitchFamily="34" charset="0"/>
                <a:cs typeface="Arial" panose="020B0604020202020204" pitchFamily="34" charset="0"/>
              </a:rPr>
              <a:t>Optionen für Anordnungen</a:t>
            </a:r>
            <a:br>
              <a:rPr lang="en-US" dirty="0"/>
            </a:br>
            <a:endParaRPr lang="en-US" dirty="0"/>
          </a:p>
        </p:txBody>
      </p:sp>
      <p:sp>
        <p:nvSpPr>
          <p:cNvPr id="10" name="Content Placeholder 2"/>
          <p:cNvSpPr>
            <a:spLocks noGrp="1"/>
          </p:cNvSpPr>
          <p:nvPr>
            <p:ph idx="1"/>
          </p:nvPr>
        </p:nvSpPr>
        <p:spPr>
          <a:xfrm>
            <a:off x="941710" y="1910817"/>
            <a:ext cx="16343376" cy="1426342"/>
          </a:xfrm>
        </p:spPr>
        <p:txBody>
          <a:bodyPr lIns="57600" rtlCol="0"/>
          <a:lstStyle/>
          <a:p>
            <a:pPr marL="0" indent="0" rtl="0">
              <a:buNone/>
            </a:pPr>
            <a:r>
              <a:rPr lang="de-de" dirty="0">
                <a:latin typeface="Arial" panose="020B0604020202020204" pitchFamily="34" charset="0"/>
                <a:cs typeface="Arial" panose="020B0604020202020204" pitchFamily="34" charset="0"/>
              </a:rPr>
              <a:t>Anordnungen können den Konstruktionsprozess beschleunigen.</a:t>
            </a:r>
          </a:p>
        </p:txBody>
      </p:sp>
      <p:pic>
        <p:nvPicPr>
          <p:cNvPr id="7" name="Picture 6">
            <a:extLst>
              <a:ext uri="{FF2B5EF4-FFF2-40B4-BE49-F238E27FC236}">
                <a16:creationId xmlns:a16="http://schemas.microsoft.com/office/drawing/2014/main" id="{C6CE3BFD-66A8-9D8F-9156-7870A7D5CAB4}"/>
              </a:ext>
            </a:extLst>
          </p:cNvPr>
          <p:cNvPicPr>
            <a:picLocks noChangeAspect="1"/>
          </p:cNvPicPr>
          <p:nvPr/>
        </p:nvPicPr>
        <p:blipFill>
          <a:blip r:embed="rId2"/>
          <a:stretch>
            <a:fillRect/>
          </a:stretch>
        </p:blipFill>
        <p:spPr>
          <a:xfrm>
            <a:off x="7949381" y="3703401"/>
            <a:ext cx="9483749" cy="5757832"/>
          </a:xfrm>
          <a:prstGeom prst="rect">
            <a:avLst/>
          </a:prstGeom>
        </p:spPr>
      </p:pic>
      <p:sp>
        <p:nvSpPr>
          <p:cNvPr id="2" name="Title 1">
            <a:extLst>
              <a:ext uri="{FF2B5EF4-FFF2-40B4-BE49-F238E27FC236}">
                <a16:creationId xmlns:a16="http://schemas.microsoft.com/office/drawing/2014/main" id="{46F54A8D-F996-6411-3F2F-C86242E0C378}"/>
              </a:ext>
            </a:extLst>
          </p:cNvPr>
          <p:cNvSpPr txBox="1">
            <a:spLocks/>
          </p:cNvSpPr>
          <p:nvPr/>
        </p:nvSpPr>
        <p:spPr>
          <a:xfrm>
            <a:off x="752734" y="2717277"/>
            <a:ext cx="9595226" cy="612086"/>
          </a:xfrm>
          <a:prstGeom prst="rect">
            <a:avLst/>
          </a:prstGeom>
        </p:spPr>
        <p:txBody>
          <a:bodyPr vert="horz" wrap="square" lIns="57600" tIns="28763" rIns="57528" bIns="28763" rtlCol="0" anchor="t" anchorCtr="0">
            <a:spAutoFit/>
          </a:bodyPr>
          <a:lst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a:lstStyle>
          <a:p>
            <a:pPr rtl="0"/>
            <a:r>
              <a:rPr lang="de-de" sz="4000" dirty="0">
                <a:latin typeface="Arial" panose="020B0604020202020204" pitchFamily="34" charset="0"/>
                <a:cs typeface="Arial" panose="020B0604020202020204" pitchFamily="34" charset="0"/>
              </a:rPr>
              <a:t>Anordnen von Elementen auf Körpern</a:t>
            </a:r>
          </a:p>
        </p:txBody>
      </p:sp>
      <p:sp>
        <p:nvSpPr>
          <p:cNvPr id="6" name="Content Placeholder 2">
            <a:extLst>
              <a:ext uri="{FF2B5EF4-FFF2-40B4-BE49-F238E27FC236}">
                <a16:creationId xmlns:a16="http://schemas.microsoft.com/office/drawing/2014/main" id="{61044D95-1006-4EC1-7CA8-4B0DBA2DC708}"/>
              </a:ext>
            </a:extLst>
          </p:cNvPr>
          <p:cNvSpPr txBox="1">
            <a:spLocks/>
          </p:cNvSpPr>
          <p:nvPr/>
        </p:nvSpPr>
        <p:spPr>
          <a:xfrm>
            <a:off x="941710" y="3786669"/>
            <a:ext cx="7272650" cy="5127433"/>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rtl="0">
              <a:spcBef>
                <a:spcPts val="2400"/>
              </a:spcBef>
            </a:pPr>
            <a:r>
              <a:rPr lang="de-de" sz="2800" dirty="0">
                <a:latin typeface="Arial" panose="020B0604020202020204" pitchFamily="34" charset="0"/>
                <a:cs typeface="Arial" panose="020B0604020202020204" pitchFamily="34" charset="0"/>
              </a:rPr>
              <a:t>Mit den Optionen „Rechteckige Anordnung“, „Runde Anordnung“, „Anordnung auf Pfad“ und „Geometrische Anordnung“ können Sie Anordnungen erstellen, die entlang einer Achse verteilt sind.</a:t>
            </a:r>
          </a:p>
          <a:p>
            <a:pPr rtl="0">
              <a:spcBef>
                <a:spcPts val="2400"/>
              </a:spcBef>
            </a:pPr>
            <a:r>
              <a:rPr lang="de-de" sz="2800" dirty="0">
                <a:latin typeface="Arial" panose="020B0604020202020204" pitchFamily="34" charset="0"/>
                <a:cs typeface="Arial" panose="020B0604020202020204" pitchFamily="34" charset="0"/>
              </a:rPr>
              <a:t>Das Anordnen eines Bohrungselements auf einem Körper ist ein gängiges Szenario.</a:t>
            </a:r>
          </a:p>
          <a:p>
            <a:pPr rtl="0">
              <a:spcBef>
                <a:spcPts val="2400"/>
              </a:spcBef>
            </a:pPr>
            <a:r>
              <a:rPr lang="de-de" sz="2800" dirty="0">
                <a:latin typeface="Arial" panose="020B0604020202020204" pitchFamily="34" charset="0"/>
                <a:cs typeface="Arial" panose="020B0604020202020204" pitchFamily="34" charset="0"/>
              </a:rPr>
              <a:t>In diesem Beispiel für eine runde Anordnung werden Funktionen wie der Objekttyp verwendet.</a:t>
            </a:r>
            <a:endParaRPr lang="en-US" sz="2800" dirty="0"/>
          </a:p>
        </p:txBody>
      </p:sp>
    </p:spTree>
    <p:extLst>
      <p:ext uri="{BB962C8B-B14F-4D97-AF65-F5344CB8AC3E}">
        <p14:creationId xmlns:p14="http://schemas.microsoft.com/office/powerpoint/2010/main" val="2293467023"/>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rtlCol="0"/>
          <a:lstStyle/>
          <a:p>
            <a:pPr defTabSz="1132050" rtl="0"/>
            <a:fld id="{F734506C-EF52-4FF2-9904-C2A4DBD83A4B}" type="slidenum">
              <a:rPr lang="en-US" smtClean="0">
                <a:solidFill>
                  <a:srgbClr val="000000"/>
                </a:solidFill>
              </a:rPr>
              <a:pPr defTabSz="1132050"/>
              <a:t>24</a:t>
            </a:fld>
            <a:endParaRPr lang="en-US" dirty="0">
              <a:solidFill>
                <a:srgbClr val="000000"/>
              </a:solidFill>
            </a:endParaRPr>
          </a:p>
        </p:txBody>
      </p:sp>
      <p:sp>
        <p:nvSpPr>
          <p:cNvPr id="6" name="Content Placeholder 2">
            <a:extLst>
              <a:ext uri="{FF2B5EF4-FFF2-40B4-BE49-F238E27FC236}">
                <a16:creationId xmlns:a16="http://schemas.microsoft.com/office/drawing/2014/main" id="{61044D95-1006-4EC1-7CA8-4B0DBA2DC708}"/>
              </a:ext>
            </a:extLst>
          </p:cNvPr>
          <p:cNvSpPr txBox="1">
            <a:spLocks/>
          </p:cNvSpPr>
          <p:nvPr/>
        </p:nvSpPr>
        <p:spPr>
          <a:xfrm>
            <a:off x="941709" y="4323648"/>
            <a:ext cx="5946771" cy="5127433"/>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rtl="0"/>
            <a:r>
              <a:rPr lang="de-de" sz="2800" dirty="0">
                <a:latin typeface="Arial" panose="020B0604020202020204" pitchFamily="34" charset="0"/>
                <a:cs typeface="Arial" panose="020B0604020202020204" pitchFamily="34" charset="0"/>
              </a:rPr>
              <a:t>Auch wenn eine Vorschau generiert wird, ist es doch nicht möglich, Elemente von einem Körper auf einem anderen anzuordnen. </a:t>
            </a:r>
          </a:p>
          <a:p>
            <a:pPr rtl="0"/>
            <a:r>
              <a:rPr lang="de-de" sz="2800" dirty="0">
                <a:latin typeface="Arial" panose="020B0604020202020204" pitchFamily="34" charset="0"/>
                <a:cs typeface="Arial" panose="020B0604020202020204" pitchFamily="34" charset="0"/>
              </a:rPr>
              <a:t>DENKEN SIE DARAN: Elemente referenzieren den Körper, auf dem sie erstellt wurden. Das Anordnen auf einem anderen Körper würde zu einer fehlenden Referenz führen.</a:t>
            </a:r>
          </a:p>
          <a:p>
            <a:pPr rtl="0"/>
            <a:endParaRPr lang="en-US" sz="2800" dirty="0"/>
          </a:p>
        </p:txBody>
      </p:sp>
      <p:pic>
        <p:nvPicPr>
          <p:cNvPr id="8" name="Picture 7">
            <a:extLst>
              <a:ext uri="{FF2B5EF4-FFF2-40B4-BE49-F238E27FC236}">
                <a16:creationId xmlns:a16="http://schemas.microsoft.com/office/drawing/2014/main" id="{246C9FAB-D2C5-D6F9-3067-6A7238C233E0}"/>
              </a:ext>
            </a:extLst>
          </p:cNvPr>
          <p:cNvPicPr>
            <a:picLocks noChangeAspect="1"/>
          </p:cNvPicPr>
          <p:nvPr/>
        </p:nvPicPr>
        <p:blipFill>
          <a:blip r:embed="rId2"/>
          <a:stretch>
            <a:fillRect/>
          </a:stretch>
        </p:blipFill>
        <p:spPr>
          <a:xfrm>
            <a:off x="6714198" y="3520099"/>
            <a:ext cx="10923920" cy="5826976"/>
          </a:xfrm>
          <a:prstGeom prst="rect">
            <a:avLst/>
          </a:prstGeom>
        </p:spPr>
      </p:pic>
      <p:sp>
        <p:nvSpPr>
          <p:cNvPr id="5" name="Title 4"/>
          <p:cNvSpPr>
            <a:spLocks noGrp="1"/>
          </p:cNvSpPr>
          <p:nvPr>
            <p:ph type="title"/>
          </p:nvPr>
        </p:nvSpPr>
        <p:spPr>
          <a:xfrm>
            <a:off x="752734" y="729238"/>
            <a:ext cx="16532352" cy="1609282"/>
          </a:xfrm>
        </p:spPr>
        <p:txBody>
          <a:bodyPr lIns="57600" rtlCol="0"/>
          <a:lstStyle/>
          <a:p>
            <a:pPr rtl="0"/>
            <a:r>
              <a:rPr lang="de-de" dirty="0">
                <a:latin typeface="Arial" panose="020B0604020202020204" pitchFamily="34" charset="0"/>
                <a:cs typeface="Arial" panose="020B0604020202020204" pitchFamily="34" charset="0"/>
              </a:rPr>
              <a:t>Anordnungen und Körper</a:t>
            </a:r>
            <a:br>
              <a:rPr lang="en-US" dirty="0"/>
            </a:br>
            <a:endParaRPr lang="en-US" dirty="0"/>
          </a:p>
        </p:txBody>
      </p:sp>
      <p:sp>
        <p:nvSpPr>
          <p:cNvPr id="10" name="Content Placeholder 2"/>
          <p:cNvSpPr>
            <a:spLocks noGrp="1"/>
          </p:cNvSpPr>
          <p:nvPr>
            <p:ph idx="1"/>
          </p:nvPr>
        </p:nvSpPr>
        <p:spPr>
          <a:xfrm>
            <a:off x="941709" y="1910817"/>
            <a:ext cx="16362685" cy="1054333"/>
          </a:xfrm>
        </p:spPr>
        <p:txBody>
          <a:bodyPr lIns="57600" rtlCol="0"/>
          <a:lstStyle/>
          <a:p>
            <a:pPr marL="0" indent="0" rtl="0">
              <a:buNone/>
            </a:pPr>
            <a:r>
              <a:rPr lang="de-de" dirty="0">
                <a:latin typeface="Arial" panose="020B0604020202020204" pitchFamily="34" charset="0"/>
                <a:cs typeface="Arial" panose="020B0604020202020204" pitchFamily="34" charset="0"/>
              </a:rPr>
              <a:t>Anordnungen basieren auf den geometrischen Referenzen, die bei der Erstellung ausgewählt werden.</a:t>
            </a:r>
          </a:p>
        </p:txBody>
      </p:sp>
      <p:sp>
        <p:nvSpPr>
          <p:cNvPr id="2" name="Title 1">
            <a:extLst>
              <a:ext uri="{FF2B5EF4-FFF2-40B4-BE49-F238E27FC236}">
                <a16:creationId xmlns:a16="http://schemas.microsoft.com/office/drawing/2014/main" id="{46F54A8D-F996-6411-3F2F-C86242E0C378}"/>
              </a:ext>
            </a:extLst>
          </p:cNvPr>
          <p:cNvSpPr txBox="1">
            <a:spLocks/>
          </p:cNvSpPr>
          <p:nvPr/>
        </p:nvSpPr>
        <p:spPr>
          <a:xfrm>
            <a:off x="752734" y="3337159"/>
            <a:ext cx="9793346" cy="612086"/>
          </a:xfrm>
          <a:prstGeom prst="rect">
            <a:avLst/>
          </a:prstGeom>
        </p:spPr>
        <p:txBody>
          <a:bodyPr vert="horz" wrap="square" lIns="57600" tIns="28763" rIns="57528" bIns="28763" rtlCol="0" anchor="t" anchorCtr="0">
            <a:spAutoFit/>
          </a:bodyPr>
          <a:lst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a:lstStyle>
          <a:p>
            <a:pPr rtl="0"/>
            <a:r>
              <a:rPr lang="de-de" sz="4000" dirty="0">
                <a:latin typeface="Arial" panose="020B0604020202020204" pitchFamily="34" charset="0"/>
                <a:cs typeface="Arial" panose="020B0604020202020204" pitchFamily="34" charset="0"/>
              </a:rPr>
              <a:t>Einschränkungen bei Anordnungen</a:t>
            </a:r>
          </a:p>
        </p:txBody>
      </p:sp>
    </p:spTree>
    <p:extLst>
      <p:ext uri="{BB962C8B-B14F-4D97-AF65-F5344CB8AC3E}">
        <p14:creationId xmlns:p14="http://schemas.microsoft.com/office/powerpoint/2010/main" val="1834567060"/>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rtlCol="0"/>
          <a:lstStyle/>
          <a:p>
            <a:pPr defTabSz="1132050" rtl="0"/>
            <a:fld id="{F734506C-EF52-4FF2-9904-C2A4DBD83A4B}" type="slidenum">
              <a:rPr lang="en-US" smtClean="0">
                <a:solidFill>
                  <a:srgbClr val="000000"/>
                </a:solidFill>
              </a:rPr>
              <a:pPr defTabSz="1132050"/>
              <a:t>25</a:t>
            </a:fld>
            <a:endParaRPr lang="en-US" dirty="0">
              <a:solidFill>
                <a:srgbClr val="000000"/>
              </a:solidFill>
            </a:endParaRPr>
          </a:p>
        </p:txBody>
      </p:sp>
      <p:sp>
        <p:nvSpPr>
          <p:cNvPr id="6" name="Content Placeholder 2">
            <a:extLst>
              <a:ext uri="{FF2B5EF4-FFF2-40B4-BE49-F238E27FC236}">
                <a16:creationId xmlns:a16="http://schemas.microsoft.com/office/drawing/2014/main" id="{61044D95-1006-4EC1-7CA8-4B0DBA2DC708}"/>
              </a:ext>
            </a:extLst>
          </p:cNvPr>
          <p:cNvSpPr txBox="1">
            <a:spLocks/>
          </p:cNvSpPr>
          <p:nvPr/>
        </p:nvSpPr>
        <p:spPr>
          <a:xfrm>
            <a:off x="941709" y="4735129"/>
            <a:ext cx="5532833" cy="4837874"/>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rtl="0">
              <a:spcBef>
                <a:spcPts val="2400"/>
              </a:spcBef>
            </a:pPr>
            <a:r>
              <a:rPr lang="de-de" sz="2800" dirty="0">
                <a:latin typeface="Arial" panose="020B0604020202020204" pitchFamily="34" charset="0"/>
                <a:cs typeface="Arial" panose="020B0604020202020204" pitchFamily="34" charset="0"/>
              </a:rPr>
              <a:t>Eine dünne Extrusion bietet eine einfache Möglichkeit, eine Wand zu erstellen und ihre Dicke zu steuern, ohne dass eine Skizze bearbeitet werden muss.</a:t>
            </a:r>
          </a:p>
          <a:p>
            <a:pPr rtl="0">
              <a:spcBef>
                <a:spcPts val="2400"/>
              </a:spcBef>
            </a:pPr>
            <a:r>
              <a:rPr lang="de-de" sz="2800" dirty="0">
                <a:latin typeface="Arial" panose="020B0604020202020204" pitchFamily="34" charset="0"/>
                <a:cs typeface="Arial" panose="020B0604020202020204" pitchFamily="34" charset="0"/>
              </a:rPr>
              <a:t>Die dünne Extrusion ist eine gute Alternative zur Schale, wenn unterschiedliche Wandstärken benötigt werden.</a:t>
            </a:r>
          </a:p>
        </p:txBody>
      </p:sp>
      <p:pic>
        <p:nvPicPr>
          <p:cNvPr id="11" name="Picture 10">
            <a:extLst>
              <a:ext uri="{FF2B5EF4-FFF2-40B4-BE49-F238E27FC236}">
                <a16:creationId xmlns:a16="http://schemas.microsoft.com/office/drawing/2014/main" id="{46564D88-BBED-AC6C-920D-DB5D9520D5AA}"/>
              </a:ext>
            </a:extLst>
          </p:cNvPr>
          <p:cNvPicPr>
            <a:picLocks noChangeAspect="1"/>
          </p:cNvPicPr>
          <p:nvPr/>
        </p:nvPicPr>
        <p:blipFill>
          <a:blip r:embed="rId2"/>
          <a:stretch>
            <a:fillRect/>
          </a:stretch>
        </p:blipFill>
        <p:spPr>
          <a:xfrm>
            <a:off x="6551609" y="3949245"/>
            <a:ext cx="10919355" cy="5315803"/>
          </a:xfrm>
          <a:prstGeom prst="rect">
            <a:avLst/>
          </a:prstGeom>
        </p:spPr>
      </p:pic>
      <p:sp>
        <p:nvSpPr>
          <p:cNvPr id="5" name="Title 4"/>
          <p:cNvSpPr>
            <a:spLocks noGrp="1"/>
          </p:cNvSpPr>
          <p:nvPr>
            <p:ph type="title"/>
          </p:nvPr>
        </p:nvSpPr>
        <p:spPr>
          <a:xfrm>
            <a:off x="743590" y="729238"/>
            <a:ext cx="16532352" cy="833685"/>
          </a:xfrm>
        </p:spPr>
        <p:txBody>
          <a:bodyPr lIns="57600" rtlCol="0"/>
          <a:lstStyle/>
          <a:p>
            <a:pPr rtl="0"/>
            <a:r>
              <a:rPr lang="de-de" dirty="0">
                <a:latin typeface="Arial" panose="020B0604020202020204" pitchFamily="34" charset="0"/>
                <a:cs typeface="Arial" panose="020B0604020202020204" pitchFamily="34" charset="0"/>
              </a:rPr>
              <a:t>Dünne Extrusion</a:t>
            </a:r>
            <a:endParaRPr lang="en-US" dirty="0"/>
          </a:p>
        </p:txBody>
      </p:sp>
      <p:sp>
        <p:nvSpPr>
          <p:cNvPr id="10" name="Content Placeholder 2"/>
          <p:cNvSpPr>
            <a:spLocks noGrp="1"/>
          </p:cNvSpPr>
          <p:nvPr>
            <p:ph idx="1"/>
          </p:nvPr>
        </p:nvSpPr>
        <p:spPr>
          <a:xfrm>
            <a:off x="941709" y="1910817"/>
            <a:ext cx="16154400" cy="1426342"/>
          </a:xfrm>
        </p:spPr>
        <p:txBody>
          <a:bodyPr lIns="57600" rtlCol="0">
            <a:noAutofit/>
          </a:bodyPr>
          <a:lstStyle/>
          <a:p>
            <a:pPr marL="0" indent="0" rtl="0">
              <a:buNone/>
            </a:pPr>
            <a:r>
              <a:rPr lang="de-de" sz="3000" b="0" i="0" dirty="0">
                <a:solidFill>
                  <a:srgbClr val="333333"/>
                </a:solidFill>
                <a:effectLst/>
                <a:latin typeface="Arial" panose="020B0604020202020204" pitchFamily="34" charset="0"/>
                <a:cs typeface="Arial" panose="020B0604020202020204" pitchFamily="34" charset="0"/>
              </a:rPr>
              <a:t>Das Werkzeug „Extrusion“ fügt Skizzenprofilen oder -flächen eine gewisse Tiefe hinzu. </a:t>
            </a:r>
            <a:r>
              <a:rPr lang="de-de" sz="3000" dirty="0">
                <a:latin typeface="Arial" panose="020B0604020202020204" pitchFamily="34" charset="0"/>
                <a:cs typeface="Arial" panose="020B0604020202020204" pitchFamily="34" charset="0"/>
              </a:rPr>
              <a:t>Die Option „Dünne Extrusion“ ist eine hervorragende Möglichkeit, eine Wand oder einen Flansch aus Skizziergeometrie zu erstellen, da Sie zugleich die Wandstärke angeben können. </a:t>
            </a:r>
            <a:endParaRPr lang="en-US" sz="3000" dirty="0"/>
          </a:p>
        </p:txBody>
      </p:sp>
      <p:sp>
        <p:nvSpPr>
          <p:cNvPr id="2" name="Title 1">
            <a:extLst>
              <a:ext uri="{FF2B5EF4-FFF2-40B4-BE49-F238E27FC236}">
                <a16:creationId xmlns:a16="http://schemas.microsoft.com/office/drawing/2014/main" id="{46F54A8D-F996-6411-3F2F-C86242E0C378}"/>
              </a:ext>
            </a:extLst>
          </p:cNvPr>
          <p:cNvSpPr txBox="1">
            <a:spLocks/>
          </p:cNvSpPr>
          <p:nvPr/>
        </p:nvSpPr>
        <p:spPr>
          <a:xfrm>
            <a:off x="743590" y="3779119"/>
            <a:ext cx="7236234" cy="612086"/>
          </a:xfrm>
          <a:prstGeom prst="rect">
            <a:avLst/>
          </a:prstGeom>
        </p:spPr>
        <p:txBody>
          <a:bodyPr vert="horz" wrap="square" lIns="57600" tIns="28763" rIns="57528" bIns="28763" rtlCol="0" anchor="t" anchorCtr="0">
            <a:spAutoFit/>
          </a:bodyPr>
          <a:lst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a:lstStyle>
          <a:p>
            <a:pPr rtl="0"/>
            <a:r>
              <a:rPr lang="de-de" sz="4000" dirty="0">
                <a:latin typeface="Arial" panose="020B0604020202020204" pitchFamily="34" charset="0"/>
                <a:cs typeface="Arial" panose="020B0604020202020204" pitchFamily="34" charset="0"/>
              </a:rPr>
              <a:t>Wandstärke und Position</a:t>
            </a:r>
          </a:p>
        </p:txBody>
      </p:sp>
    </p:spTree>
    <p:extLst>
      <p:ext uri="{BB962C8B-B14F-4D97-AF65-F5344CB8AC3E}">
        <p14:creationId xmlns:p14="http://schemas.microsoft.com/office/powerpoint/2010/main" val="1635701928"/>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rtlCol="0"/>
          <a:lstStyle/>
          <a:p>
            <a:pPr defTabSz="1132050" rtl="0"/>
            <a:fld id="{F734506C-EF52-4FF2-9904-C2A4DBD83A4B}" type="slidenum">
              <a:rPr lang="en-US" smtClean="0">
                <a:solidFill>
                  <a:srgbClr val="000000"/>
                </a:solidFill>
              </a:rPr>
              <a:pPr defTabSz="1132050"/>
              <a:t>26</a:t>
            </a:fld>
            <a:endParaRPr lang="en-US" dirty="0">
              <a:solidFill>
                <a:srgbClr val="000000"/>
              </a:solidFill>
            </a:endParaRPr>
          </a:p>
        </p:txBody>
      </p:sp>
      <p:sp>
        <p:nvSpPr>
          <p:cNvPr id="5" name="Title 4"/>
          <p:cNvSpPr>
            <a:spLocks noGrp="1"/>
          </p:cNvSpPr>
          <p:nvPr>
            <p:ph type="title"/>
          </p:nvPr>
        </p:nvSpPr>
        <p:spPr>
          <a:xfrm>
            <a:off x="743590" y="729238"/>
            <a:ext cx="16532352" cy="1609282"/>
          </a:xfrm>
        </p:spPr>
        <p:txBody>
          <a:bodyPr rtlCol="0"/>
          <a:lstStyle/>
          <a:p>
            <a:pPr rtl="0"/>
            <a:r>
              <a:rPr lang="de-de" dirty="0">
                <a:latin typeface="Arial" panose="020B0604020202020204" pitchFamily="34" charset="0"/>
                <a:cs typeface="Arial" panose="020B0604020202020204" pitchFamily="34" charset="0"/>
              </a:rPr>
              <a:t>Dünne Extrusion</a:t>
            </a:r>
            <a:br>
              <a:rPr lang="en-US" dirty="0"/>
            </a:br>
            <a:endParaRPr lang="en-US" dirty="0"/>
          </a:p>
        </p:txBody>
      </p:sp>
      <p:sp>
        <p:nvSpPr>
          <p:cNvPr id="10" name="Content Placeholder 2"/>
          <p:cNvSpPr>
            <a:spLocks noGrp="1"/>
          </p:cNvSpPr>
          <p:nvPr>
            <p:ph idx="1"/>
          </p:nvPr>
        </p:nvSpPr>
        <p:spPr>
          <a:xfrm>
            <a:off x="941709" y="1910817"/>
            <a:ext cx="16154400" cy="1426342"/>
          </a:xfrm>
        </p:spPr>
        <p:txBody>
          <a:bodyPr lIns="57600" rtlCol="0">
            <a:normAutofit fontScale="92500" lnSpcReduction="10000"/>
          </a:bodyPr>
          <a:lstStyle/>
          <a:p>
            <a:pPr marL="0" indent="0" rtl="0">
              <a:buNone/>
            </a:pPr>
            <a:r>
              <a:rPr lang="de-de" b="0" i="0" dirty="0">
                <a:solidFill>
                  <a:srgbClr val="333333"/>
                </a:solidFill>
                <a:effectLst/>
                <a:latin typeface="Arial" panose="020B0604020202020204" pitchFamily="34" charset="0"/>
                <a:cs typeface="Arial" panose="020B0604020202020204" pitchFamily="34" charset="0"/>
              </a:rPr>
              <a:t>Das Werkzeug „Extrusion“ fügt Skizzenprofilen oder -flächen eine gewisse Tiefe hinzu. </a:t>
            </a:r>
            <a:r>
              <a:rPr lang="de-de" dirty="0">
                <a:latin typeface="Arial" panose="020B0604020202020204" pitchFamily="34" charset="0"/>
                <a:cs typeface="Arial" panose="020B0604020202020204" pitchFamily="34" charset="0"/>
              </a:rPr>
              <a:t>Die Option „Dünne Extrusion“ ist eine hervorragende Möglichkeit, eine Wand oder einen Flansch aus Skizziergeometrie zu erstellen, da Sie zugleich die Wandstärke angeben können. </a:t>
            </a:r>
          </a:p>
        </p:txBody>
      </p:sp>
      <p:pic>
        <p:nvPicPr>
          <p:cNvPr id="11" name="Picture 10">
            <a:extLst>
              <a:ext uri="{FF2B5EF4-FFF2-40B4-BE49-F238E27FC236}">
                <a16:creationId xmlns:a16="http://schemas.microsoft.com/office/drawing/2014/main" id="{15D94004-4B35-DC1E-07D3-8B874C0A9AD3}"/>
              </a:ext>
            </a:extLst>
          </p:cNvPr>
          <p:cNvPicPr>
            <a:picLocks noChangeAspect="1"/>
          </p:cNvPicPr>
          <p:nvPr/>
        </p:nvPicPr>
        <p:blipFill>
          <a:blip r:embed="rId2"/>
          <a:stretch>
            <a:fillRect/>
          </a:stretch>
        </p:blipFill>
        <p:spPr>
          <a:xfrm>
            <a:off x="6450343" y="3818242"/>
            <a:ext cx="10392668" cy="5424825"/>
          </a:xfrm>
          <a:prstGeom prst="rect">
            <a:avLst/>
          </a:prstGeom>
        </p:spPr>
      </p:pic>
      <p:sp>
        <p:nvSpPr>
          <p:cNvPr id="2" name="Title 1">
            <a:extLst>
              <a:ext uri="{FF2B5EF4-FFF2-40B4-BE49-F238E27FC236}">
                <a16:creationId xmlns:a16="http://schemas.microsoft.com/office/drawing/2014/main" id="{46F54A8D-F996-6411-3F2F-C86242E0C378}"/>
              </a:ext>
            </a:extLst>
          </p:cNvPr>
          <p:cNvSpPr txBox="1">
            <a:spLocks/>
          </p:cNvSpPr>
          <p:nvPr/>
        </p:nvSpPr>
        <p:spPr>
          <a:xfrm>
            <a:off x="743590" y="3520039"/>
            <a:ext cx="7476867" cy="612086"/>
          </a:xfrm>
          <a:prstGeom prst="rect">
            <a:avLst/>
          </a:prstGeom>
        </p:spPr>
        <p:txBody>
          <a:bodyPr vert="horz" wrap="square" lIns="57528" tIns="28763" rIns="57528" bIns="28763" rtlCol="0" anchor="t" anchorCtr="0">
            <a:spAutoFit/>
          </a:bodyPr>
          <a:lst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a:lstStyle>
          <a:p>
            <a:pPr rtl="0"/>
            <a:r>
              <a:rPr lang="de-de" sz="4000" dirty="0">
                <a:latin typeface="Arial" panose="020B0604020202020204" pitchFamily="34" charset="0"/>
                <a:cs typeface="Arial" panose="020B0604020202020204" pitchFamily="34" charset="0"/>
              </a:rPr>
              <a:t>Anpassen der Schnittbreite</a:t>
            </a:r>
          </a:p>
        </p:txBody>
      </p:sp>
      <p:sp>
        <p:nvSpPr>
          <p:cNvPr id="6" name="Content Placeholder 2">
            <a:extLst>
              <a:ext uri="{FF2B5EF4-FFF2-40B4-BE49-F238E27FC236}">
                <a16:creationId xmlns:a16="http://schemas.microsoft.com/office/drawing/2014/main" id="{61044D95-1006-4EC1-7CA8-4B0DBA2DC708}"/>
              </a:ext>
            </a:extLst>
          </p:cNvPr>
          <p:cNvSpPr txBox="1">
            <a:spLocks/>
          </p:cNvSpPr>
          <p:nvPr/>
        </p:nvSpPr>
        <p:spPr>
          <a:xfrm>
            <a:off x="941709" y="4430328"/>
            <a:ext cx="5628697" cy="5127433"/>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rtl="0">
              <a:spcBef>
                <a:spcPts val="2400"/>
              </a:spcBef>
            </a:pPr>
            <a:r>
              <a:rPr lang="de-de" sz="2800" dirty="0">
                <a:latin typeface="Arial" panose="020B0604020202020204" pitchFamily="34" charset="0"/>
                <a:cs typeface="Arial" panose="020B0604020202020204" pitchFamily="34" charset="0"/>
              </a:rPr>
              <a:t>Dünne Extrusionen als Schnitte bieten möglicherweise mehr Möglichkeiten, die Ergebnisse zu ändern, als das Prägen.</a:t>
            </a:r>
          </a:p>
          <a:p>
            <a:pPr rtl="0">
              <a:spcBef>
                <a:spcPts val="2400"/>
              </a:spcBef>
            </a:pPr>
            <a:r>
              <a:rPr lang="de-de" sz="2800" dirty="0">
                <a:latin typeface="Arial" panose="020B0604020202020204" pitchFamily="34" charset="0"/>
                <a:cs typeface="Arial" panose="020B0604020202020204" pitchFamily="34" charset="0"/>
              </a:rPr>
              <a:t>Die Option „Wandstärke“ bietet eine einfache Möglichkeit zum Erhöhen oder Verringern der Schnittbreite entlang des ausgewählten Profils, sodass Änderungen leicht vorgenommen werden können.</a:t>
            </a:r>
          </a:p>
        </p:txBody>
      </p:sp>
    </p:spTree>
    <p:extLst>
      <p:ext uri="{BB962C8B-B14F-4D97-AF65-F5344CB8AC3E}">
        <p14:creationId xmlns:p14="http://schemas.microsoft.com/office/powerpoint/2010/main" val="684342369"/>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52734" y="729238"/>
            <a:ext cx="16532352" cy="1609282"/>
          </a:xfrm>
        </p:spPr>
        <p:txBody>
          <a:bodyPr rtlCol="0"/>
          <a:lstStyle/>
          <a:p>
            <a:pPr rtl="0"/>
            <a:r>
              <a:rPr lang="de-de">
                <a:latin typeface="Arial" panose="020B0604020202020204" pitchFamily="34" charset="0"/>
                <a:cs typeface="Arial" panose="020B0604020202020204" pitchFamily="34" charset="0"/>
              </a:rPr>
              <a:t>Prägen/Stanzen</a:t>
            </a:r>
            <a:br>
              <a:rPr lang="en-US" dirty="0"/>
            </a:br>
            <a:endParaRPr lang="en-US" dirty="0"/>
          </a:p>
        </p:txBody>
      </p:sp>
      <p:sp>
        <p:nvSpPr>
          <p:cNvPr id="10" name="Content Placeholder 2"/>
          <p:cNvSpPr>
            <a:spLocks noGrp="1"/>
          </p:cNvSpPr>
          <p:nvPr>
            <p:ph idx="1"/>
          </p:nvPr>
        </p:nvSpPr>
        <p:spPr>
          <a:xfrm>
            <a:off x="941710" y="1910817"/>
            <a:ext cx="16593556" cy="963515"/>
          </a:xfrm>
        </p:spPr>
        <p:txBody>
          <a:bodyPr rtlCol="0">
            <a:noAutofit/>
          </a:bodyPr>
          <a:lstStyle/>
          <a:p>
            <a:pPr marL="0" indent="0" rtl="0">
              <a:buNone/>
            </a:pPr>
            <a:r>
              <a:rPr lang="de-de" sz="2800" b="0" i="0" dirty="0">
                <a:solidFill>
                  <a:srgbClr val="333333"/>
                </a:solidFill>
                <a:effectLst/>
                <a:latin typeface="Arial" panose="020B0604020202020204" pitchFamily="34" charset="0"/>
                <a:cs typeface="Arial" panose="020B0604020202020204" pitchFamily="34" charset="0"/>
              </a:rPr>
              <a:t>Mit dem Werkzeug </a:t>
            </a:r>
            <a:r>
              <a:rPr lang="de-de" sz="2800" i="0" dirty="0">
                <a:solidFill>
                  <a:srgbClr val="333333"/>
                </a:solidFill>
                <a:effectLst/>
                <a:latin typeface="Arial" panose="020B0604020202020204" pitchFamily="34" charset="0"/>
                <a:cs typeface="Arial" panose="020B0604020202020204" pitchFamily="34" charset="0"/>
              </a:rPr>
              <a:t>Prägen</a:t>
            </a:r>
            <a:r>
              <a:rPr lang="de-de" sz="2800" b="0" i="0" dirty="0">
                <a:solidFill>
                  <a:srgbClr val="333333"/>
                </a:solidFill>
                <a:effectLst/>
                <a:latin typeface="Arial" panose="020B0604020202020204" pitchFamily="34" charset="0"/>
                <a:cs typeface="Arial" panose="020B0604020202020204" pitchFamily="34" charset="0"/>
              </a:rPr>
              <a:t> können Sie ein Skizzenprofil relativ zu Flächen auf einem Volumenkörper um eine bestimmte Tiefe und in eine bestimmte Richtung heben oder senken. </a:t>
            </a:r>
            <a:r>
              <a:rPr lang="de-de" sz="2800" dirty="0">
                <a:latin typeface="Arial" panose="020B0604020202020204" pitchFamily="34" charset="0"/>
                <a:cs typeface="Arial" panose="020B0604020202020204" pitchFamily="34" charset="0"/>
              </a:rPr>
              <a:t>Prägen ist eine verbesserte Variante der Extrusion, wobei ein Profil auf eine Kurve aufgebracht werden kann.</a:t>
            </a:r>
          </a:p>
        </p:txBody>
      </p:sp>
      <p:sp>
        <p:nvSpPr>
          <p:cNvPr id="6" name="Content Placeholder 2">
            <a:extLst>
              <a:ext uri="{FF2B5EF4-FFF2-40B4-BE49-F238E27FC236}">
                <a16:creationId xmlns:a16="http://schemas.microsoft.com/office/drawing/2014/main" id="{61044D95-1006-4EC1-7CA8-4B0DBA2DC708}"/>
              </a:ext>
            </a:extLst>
          </p:cNvPr>
          <p:cNvSpPr txBox="1">
            <a:spLocks/>
          </p:cNvSpPr>
          <p:nvPr/>
        </p:nvSpPr>
        <p:spPr>
          <a:xfrm>
            <a:off x="941710" y="4430328"/>
            <a:ext cx="4824909" cy="5127433"/>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rtl="0">
              <a:spcBef>
                <a:spcPts val="2400"/>
              </a:spcBef>
            </a:pPr>
            <a:r>
              <a:rPr lang="de-de" sz="2800" dirty="0">
                <a:latin typeface="Arial" panose="020B0604020202020204" pitchFamily="34" charset="0"/>
                <a:cs typeface="Arial" panose="020B0604020202020204" pitchFamily="34" charset="0"/>
              </a:rPr>
              <a:t>Prägen bedeutet ein erhöhtes Profil über einer Fläche.</a:t>
            </a:r>
          </a:p>
          <a:p>
            <a:pPr rtl="0">
              <a:spcBef>
                <a:spcPts val="2400"/>
              </a:spcBef>
            </a:pPr>
            <a:r>
              <a:rPr lang="de-de" sz="2800" dirty="0">
                <a:latin typeface="Arial" panose="020B0604020202020204" pitchFamily="34" charset="0"/>
                <a:cs typeface="Arial" panose="020B0604020202020204" pitchFamily="34" charset="0"/>
              </a:rPr>
              <a:t>Stanzen bedeutet ein versenktes oder graviertes Profil unter einer Fläche.</a:t>
            </a:r>
          </a:p>
          <a:p>
            <a:pPr rtl="0">
              <a:spcBef>
                <a:spcPts val="2400"/>
              </a:spcBef>
            </a:pPr>
            <a:r>
              <a:rPr lang="de-de" sz="2800" dirty="0">
                <a:latin typeface="Arial" panose="020B0604020202020204" pitchFamily="34" charset="0"/>
                <a:cs typeface="Arial" panose="020B0604020202020204" pitchFamily="34" charset="0"/>
              </a:rPr>
              <a:t>Das Beispiel zeigt Text, der aus einer ausgewählten Fläche gestanzt wird.</a:t>
            </a:r>
          </a:p>
        </p:txBody>
      </p:sp>
      <p:pic>
        <p:nvPicPr>
          <p:cNvPr id="9" name="Picture 8">
            <a:extLst>
              <a:ext uri="{FF2B5EF4-FFF2-40B4-BE49-F238E27FC236}">
                <a16:creationId xmlns:a16="http://schemas.microsoft.com/office/drawing/2014/main" id="{FD82D10C-3AF8-E534-FEAE-981031D5E3B9}"/>
              </a:ext>
            </a:extLst>
          </p:cNvPr>
          <p:cNvPicPr>
            <a:picLocks noChangeAspect="1"/>
          </p:cNvPicPr>
          <p:nvPr/>
        </p:nvPicPr>
        <p:blipFill>
          <a:blip r:embed="rId2"/>
          <a:stretch>
            <a:fillRect/>
          </a:stretch>
        </p:blipFill>
        <p:spPr>
          <a:xfrm>
            <a:off x="6251959" y="3623178"/>
            <a:ext cx="10878293" cy="5718628"/>
          </a:xfrm>
          <a:prstGeom prst="rect">
            <a:avLst/>
          </a:prstGeom>
        </p:spPr>
      </p:pic>
      <p:sp>
        <p:nvSpPr>
          <p:cNvPr id="2" name="Title 1">
            <a:extLst>
              <a:ext uri="{FF2B5EF4-FFF2-40B4-BE49-F238E27FC236}">
                <a16:creationId xmlns:a16="http://schemas.microsoft.com/office/drawing/2014/main" id="{46F54A8D-F996-6411-3F2F-C86242E0C378}"/>
              </a:ext>
            </a:extLst>
          </p:cNvPr>
          <p:cNvSpPr txBox="1">
            <a:spLocks/>
          </p:cNvSpPr>
          <p:nvPr/>
        </p:nvSpPr>
        <p:spPr>
          <a:xfrm>
            <a:off x="752734" y="3520099"/>
            <a:ext cx="8589386" cy="612086"/>
          </a:xfrm>
          <a:prstGeom prst="rect">
            <a:avLst/>
          </a:prstGeom>
        </p:spPr>
        <p:txBody>
          <a:bodyPr vert="horz" wrap="square" lIns="57528" tIns="28763" rIns="57528" bIns="28763" rtlCol="0" anchor="t" anchorCtr="0">
            <a:spAutoFit/>
          </a:bodyPr>
          <a:lst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a:lstStyle>
          <a:p>
            <a:pPr rtl="0"/>
            <a:r>
              <a:rPr lang="de-de" sz="4000" dirty="0">
                <a:latin typeface="Arial" panose="020B0604020202020204" pitchFamily="34" charset="0"/>
                <a:cs typeface="Arial" panose="020B0604020202020204" pitchFamily="34" charset="0"/>
              </a:rPr>
              <a:t>Prägen im Vergleich zu Stanzen</a:t>
            </a:r>
            <a:endParaRPr lang="en-US" sz="4000" dirty="0"/>
          </a:p>
        </p:txBody>
      </p:sp>
    </p:spTree>
    <p:extLst>
      <p:ext uri="{BB962C8B-B14F-4D97-AF65-F5344CB8AC3E}">
        <p14:creationId xmlns:p14="http://schemas.microsoft.com/office/powerpoint/2010/main" val="1234426357"/>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83A27D4-5F9F-CC4F-FA17-9094941A7D03}"/>
              </a:ext>
            </a:extLst>
          </p:cNvPr>
          <p:cNvPicPr>
            <a:picLocks noChangeAspect="1"/>
          </p:cNvPicPr>
          <p:nvPr/>
        </p:nvPicPr>
        <p:blipFill>
          <a:blip r:embed="rId2"/>
          <a:stretch>
            <a:fillRect/>
          </a:stretch>
        </p:blipFill>
        <p:spPr>
          <a:xfrm>
            <a:off x="11646168" y="5390318"/>
            <a:ext cx="5755573" cy="3303401"/>
          </a:xfrm>
          <a:prstGeom prst="rect">
            <a:avLst/>
          </a:prstGeom>
        </p:spPr>
      </p:pic>
      <p:sp>
        <p:nvSpPr>
          <p:cNvPr id="4" name="Slide Number Placeholder 3"/>
          <p:cNvSpPr>
            <a:spLocks noGrp="1"/>
          </p:cNvSpPr>
          <p:nvPr>
            <p:ph type="sldNum" sz="quarter" idx="11"/>
          </p:nvPr>
        </p:nvSpPr>
        <p:spPr/>
        <p:txBody>
          <a:bodyPr rtlCol="0"/>
          <a:lstStyle/>
          <a:p>
            <a:pPr defTabSz="1132050" rtl="0"/>
            <a:fld id="{F734506C-EF52-4FF2-9904-C2A4DBD83A4B}" type="slidenum">
              <a:rPr lang="en-US" smtClean="0">
                <a:solidFill>
                  <a:srgbClr val="000000"/>
                </a:solidFill>
              </a:rPr>
              <a:pPr defTabSz="1132050"/>
              <a:t>28</a:t>
            </a:fld>
            <a:endParaRPr lang="en-US" dirty="0">
              <a:solidFill>
                <a:srgbClr val="000000"/>
              </a:solidFill>
            </a:endParaRPr>
          </a:p>
        </p:txBody>
      </p:sp>
      <p:sp>
        <p:nvSpPr>
          <p:cNvPr id="5" name="Title 4"/>
          <p:cNvSpPr>
            <a:spLocks noGrp="1"/>
          </p:cNvSpPr>
          <p:nvPr>
            <p:ph type="title"/>
          </p:nvPr>
        </p:nvSpPr>
        <p:spPr>
          <a:xfrm>
            <a:off x="752734" y="729238"/>
            <a:ext cx="16532352" cy="833685"/>
          </a:xfrm>
        </p:spPr>
        <p:txBody>
          <a:bodyPr rtlCol="0"/>
          <a:lstStyle/>
          <a:p>
            <a:pPr rtl="0"/>
            <a:r>
              <a:rPr lang="de-de" dirty="0">
                <a:latin typeface="Arial" panose="020B0604020202020204" pitchFamily="34" charset="0"/>
                <a:cs typeface="Arial" panose="020B0604020202020204" pitchFamily="34" charset="0"/>
              </a:rPr>
              <a:t>Nicht kooperative Schriftarten</a:t>
            </a:r>
            <a:endParaRPr lang="en-US" dirty="0"/>
          </a:p>
        </p:txBody>
      </p:sp>
      <p:sp>
        <p:nvSpPr>
          <p:cNvPr id="10" name="Content Placeholder 2"/>
          <p:cNvSpPr>
            <a:spLocks noGrp="1"/>
          </p:cNvSpPr>
          <p:nvPr>
            <p:ph idx="1"/>
          </p:nvPr>
        </p:nvSpPr>
        <p:spPr>
          <a:xfrm>
            <a:off x="941710" y="1910817"/>
            <a:ext cx="16154400" cy="963515"/>
          </a:xfrm>
        </p:spPr>
        <p:txBody>
          <a:bodyPr rtlCol="0">
            <a:normAutofit lnSpcReduction="10000"/>
          </a:bodyPr>
          <a:lstStyle/>
          <a:p>
            <a:pPr marL="0" indent="0" rtl="0">
              <a:buNone/>
            </a:pPr>
            <a:r>
              <a:rPr lang="de-de" dirty="0">
                <a:latin typeface="Arial" panose="020B0604020202020204" pitchFamily="34" charset="0"/>
                <a:cs typeface="Arial" panose="020B0604020202020204" pitchFamily="34" charset="0"/>
              </a:rPr>
              <a:t>Schriftarten werden häufig als Rastergrafik entworfen und setzen zur Vektorgenerierung Software-Engines voraus.</a:t>
            </a:r>
          </a:p>
        </p:txBody>
      </p:sp>
      <p:pic>
        <p:nvPicPr>
          <p:cNvPr id="7" name="Picture 6">
            <a:extLst>
              <a:ext uri="{FF2B5EF4-FFF2-40B4-BE49-F238E27FC236}">
                <a16:creationId xmlns:a16="http://schemas.microsoft.com/office/drawing/2014/main" id="{D1FF2FD3-830B-8CCC-BC7A-666D174C3BCA}"/>
              </a:ext>
            </a:extLst>
          </p:cNvPr>
          <p:cNvPicPr>
            <a:picLocks noChangeAspect="1"/>
          </p:cNvPicPr>
          <p:nvPr/>
        </p:nvPicPr>
        <p:blipFill>
          <a:blip r:embed="rId3"/>
          <a:stretch>
            <a:fillRect/>
          </a:stretch>
        </p:blipFill>
        <p:spPr>
          <a:xfrm>
            <a:off x="6275465" y="4031294"/>
            <a:ext cx="5486890" cy="4269118"/>
          </a:xfrm>
          <a:prstGeom prst="rect">
            <a:avLst/>
          </a:prstGeom>
        </p:spPr>
      </p:pic>
      <p:sp>
        <p:nvSpPr>
          <p:cNvPr id="6" name="Content Placeholder 2">
            <a:extLst>
              <a:ext uri="{FF2B5EF4-FFF2-40B4-BE49-F238E27FC236}">
                <a16:creationId xmlns:a16="http://schemas.microsoft.com/office/drawing/2014/main" id="{61044D95-1006-4EC1-7CA8-4B0DBA2DC708}"/>
              </a:ext>
            </a:extLst>
          </p:cNvPr>
          <p:cNvSpPr txBox="1">
            <a:spLocks/>
          </p:cNvSpPr>
          <p:nvPr/>
        </p:nvSpPr>
        <p:spPr>
          <a:xfrm>
            <a:off x="941710" y="4216968"/>
            <a:ext cx="4986650" cy="5127433"/>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rtl="0">
              <a:spcBef>
                <a:spcPts val="2400"/>
              </a:spcBef>
            </a:pPr>
            <a:r>
              <a:rPr lang="de-de" sz="2800" dirty="0">
                <a:latin typeface="Arial" panose="020B0604020202020204" pitchFamily="34" charset="0"/>
                <a:cs typeface="Arial" panose="020B0604020202020204" pitchFamily="34" charset="0"/>
              </a:rPr>
              <a:t>Text, aus dem Vektoren „einfach“ erstellt werden können, lässt sich problemlos extrudieren und prägen.</a:t>
            </a:r>
          </a:p>
          <a:p>
            <a:pPr rtl="0">
              <a:spcBef>
                <a:spcPts val="2400"/>
              </a:spcBef>
            </a:pPr>
            <a:r>
              <a:rPr lang="de-de" sz="2800" dirty="0">
                <a:latin typeface="Arial" panose="020B0604020202020204" pitchFamily="34" charset="0"/>
                <a:cs typeface="Arial" panose="020B0604020202020204" pitchFamily="34" charset="0"/>
              </a:rPr>
              <a:t>Neu- und Skriptschriftarten, die beim Extrudieren oder Prägen einen Fehler zurückgeben, müssen dagegen aufgelöst werden. </a:t>
            </a:r>
          </a:p>
        </p:txBody>
      </p:sp>
      <p:sp>
        <p:nvSpPr>
          <p:cNvPr id="2" name="Title 1">
            <a:extLst>
              <a:ext uri="{FF2B5EF4-FFF2-40B4-BE49-F238E27FC236}">
                <a16:creationId xmlns:a16="http://schemas.microsoft.com/office/drawing/2014/main" id="{46F54A8D-F996-6411-3F2F-C86242E0C378}"/>
              </a:ext>
            </a:extLst>
          </p:cNvPr>
          <p:cNvSpPr txBox="1">
            <a:spLocks/>
          </p:cNvSpPr>
          <p:nvPr/>
        </p:nvSpPr>
        <p:spPr>
          <a:xfrm>
            <a:off x="752734" y="3148816"/>
            <a:ext cx="12948026" cy="612086"/>
          </a:xfrm>
          <a:prstGeom prst="rect">
            <a:avLst/>
          </a:prstGeom>
        </p:spPr>
        <p:txBody>
          <a:bodyPr vert="horz" wrap="square" lIns="57528" tIns="28763" rIns="57528" bIns="28763" rtlCol="0" anchor="t" anchorCtr="0">
            <a:spAutoFit/>
          </a:bodyPr>
          <a:lst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a:lstStyle>
          <a:p>
            <a:pPr rtl="0"/>
            <a:r>
              <a:rPr lang="de-de" sz="4000" dirty="0">
                <a:latin typeface="Arial" panose="020B0604020202020204" pitchFamily="34" charset="0"/>
                <a:cs typeface="Arial" panose="020B0604020202020204" pitchFamily="34" charset="0"/>
              </a:rPr>
              <a:t>Vorgehensweise bei Fehlermeldungen im Text</a:t>
            </a:r>
            <a:endParaRPr lang="en-US" sz="4000" dirty="0"/>
          </a:p>
        </p:txBody>
      </p:sp>
    </p:spTree>
    <p:extLst>
      <p:ext uri="{BB962C8B-B14F-4D97-AF65-F5344CB8AC3E}">
        <p14:creationId xmlns:p14="http://schemas.microsoft.com/office/powerpoint/2010/main" val="1956998551"/>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rtlCol="0"/>
          <a:lstStyle/>
          <a:p>
            <a:pPr defTabSz="1132050" rtl="0"/>
            <a:fld id="{F734506C-EF52-4FF2-9904-C2A4DBD83A4B}" type="slidenum">
              <a:rPr lang="en-US" smtClean="0">
                <a:solidFill>
                  <a:srgbClr val="000000"/>
                </a:solidFill>
              </a:rPr>
              <a:pPr defTabSz="1132050"/>
              <a:t>29</a:t>
            </a:fld>
            <a:endParaRPr lang="en-US" dirty="0">
              <a:solidFill>
                <a:srgbClr val="000000"/>
              </a:solidFill>
            </a:endParaRPr>
          </a:p>
        </p:txBody>
      </p:sp>
      <p:sp>
        <p:nvSpPr>
          <p:cNvPr id="5" name="Title 4"/>
          <p:cNvSpPr>
            <a:spLocks noGrp="1"/>
          </p:cNvSpPr>
          <p:nvPr>
            <p:ph type="title"/>
          </p:nvPr>
        </p:nvSpPr>
        <p:spPr>
          <a:xfrm>
            <a:off x="752734" y="729238"/>
            <a:ext cx="16532352" cy="833685"/>
          </a:xfrm>
        </p:spPr>
        <p:txBody>
          <a:bodyPr rtlCol="0"/>
          <a:lstStyle/>
          <a:p>
            <a:pPr rtl="0"/>
            <a:r>
              <a:rPr lang="de-de" dirty="0">
                <a:latin typeface="Arial" panose="020B0604020202020204" pitchFamily="34" charset="0"/>
                <a:cs typeface="Arial" panose="020B0604020202020204" pitchFamily="34" charset="0"/>
              </a:rPr>
              <a:t>SVG-Dateien – Skalierbare Vektorgrafiken</a:t>
            </a:r>
            <a:endParaRPr lang="en-US" dirty="0"/>
          </a:p>
        </p:txBody>
      </p:sp>
      <p:sp>
        <p:nvSpPr>
          <p:cNvPr id="10" name="Content Placeholder 2"/>
          <p:cNvSpPr>
            <a:spLocks noGrp="1"/>
          </p:cNvSpPr>
          <p:nvPr>
            <p:ph idx="1"/>
          </p:nvPr>
        </p:nvSpPr>
        <p:spPr>
          <a:xfrm>
            <a:off x="941710" y="1910817"/>
            <a:ext cx="16154400" cy="963515"/>
          </a:xfrm>
        </p:spPr>
        <p:txBody>
          <a:bodyPr rtlCol="0">
            <a:normAutofit fontScale="92500" lnSpcReduction="10000"/>
          </a:bodyPr>
          <a:lstStyle/>
          <a:p>
            <a:pPr marL="0" indent="0" rtl="0">
              <a:buNone/>
            </a:pPr>
            <a:r>
              <a:rPr lang="de-de" dirty="0">
                <a:latin typeface="Arial" panose="020B0604020202020204" pitchFamily="34" charset="0"/>
                <a:cs typeface="Arial" panose="020B0604020202020204" pitchFamily="34" charset="0"/>
              </a:rPr>
              <a:t>SVG-Dateien können problemlos in Fusion importiert und mithilfe von 2D-Skizzen bearbeitet werden. Behandeln Sie sie wie jede andere Skizziergeometrie, die Sie in Fusion erstellen.</a:t>
            </a:r>
          </a:p>
        </p:txBody>
      </p:sp>
      <p:pic>
        <p:nvPicPr>
          <p:cNvPr id="11" name="Picture 10">
            <a:extLst>
              <a:ext uri="{FF2B5EF4-FFF2-40B4-BE49-F238E27FC236}">
                <a16:creationId xmlns:a16="http://schemas.microsoft.com/office/drawing/2014/main" id="{756EDA42-CA80-5F3C-5794-71A6F19E551A}"/>
              </a:ext>
            </a:extLst>
          </p:cNvPr>
          <p:cNvPicPr>
            <a:picLocks noChangeAspect="1"/>
          </p:cNvPicPr>
          <p:nvPr/>
        </p:nvPicPr>
        <p:blipFill>
          <a:blip r:embed="rId2"/>
          <a:stretch>
            <a:fillRect/>
          </a:stretch>
        </p:blipFill>
        <p:spPr>
          <a:xfrm>
            <a:off x="6970166" y="3002141"/>
            <a:ext cx="10583143" cy="6437248"/>
          </a:xfrm>
          <a:prstGeom prst="rect">
            <a:avLst/>
          </a:prstGeom>
        </p:spPr>
      </p:pic>
      <p:sp>
        <p:nvSpPr>
          <p:cNvPr id="2" name="Title 1">
            <a:extLst>
              <a:ext uri="{FF2B5EF4-FFF2-40B4-BE49-F238E27FC236}">
                <a16:creationId xmlns:a16="http://schemas.microsoft.com/office/drawing/2014/main" id="{46F54A8D-F996-6411-3F2F-C86242E0C378}"/>
              </a:ext>
            </a:extLst>
          </p:cNvPr>
          <p:cNvSpPr txBox="1">
            <a:spLocks/>
          </p:cNvSpPr>
          <p:nvPr/>
        </p:nvSpPr>
        <p:spPr>
          <a:xfrm>
            <a:off x="752734" y="3259509"/>
            <a:ext cx="7202546" cy="612086"/>
          </a:xfrm>
          <a:prstGeom prst="rect">
            <a:avLst/>
          </a:prstGeom>
        </p:spPr>
        <p:txBody>
          <a:bodyPr vert="horz" wrap="square" lIns="57528" tIns="28763" rIns="57528" bIns="28763" rtlCol="0" anchor="t" anchorCtr="0">
            <a:spAutoFit/>
          </a:bodyPr>
          <a:lst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a:lstStyle>
          <a:p>
            <a:pPr rtl="0"/>
            <a:r>
              <a:rPr lang="de-de" sz="4000" dirty="0">
                <a:latin typeface="Arial" panose="020B0604020202020204" pitchFamily="34" charset="0"/>
                <a:cs typeface="Arial" panose="020B0604020202020204" pitchFamily="34" charset="0"/>
              </a:rPr>
              <a:t>Achtung bei SVG mit DXF!</a:t>
            </a:r>
            <a:endParaRPr lang="en-US" sz="4000" dirty="0"/>
          </a:p>
        </p:txBody>
      </p:sp>
      <p:sp>
        <p:nvSpPr>
          <p:cNvPr id="6" name="Content Placeholder 2">
            <a:extLst>
              <a:ext uri="{FF2B5EF4-FFF2-40B4-BE49-F238E27FC236}">
                <a16:creationId xmlns:a16="http://schemas.microsoft.com/office/drawing/2014/main" id="{61044D95-1006-4EC1-7CA8-4B0DBA2DC708}"/>
              </a:ext>
            </a:extLst>
          </p:cNvPr>
          <p:cNvSpPr txBox="1">
            <a:spLocks/>
          </p:cNvSpPr>
          <p:nvPr/>
        </p:nvSpPr>
        <p:spPr>
          <a:xfrm>
            <a:off x="941710" y="4430328"/>
            <a:ext cx="6028456" cy="5127433"/>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rtl="0">
              <a:spcBef>
                <a:spcPts val="2400"/>
              </a:spcBef>
            </a:pPr>
            <a:r>
              <a:rPr lang="de-de" sz="2800" dirty="0">
                <a:latin typeface="Arial" panose="020B0604020202020204" pitchFamily="34" charset="0"/>
                <a:cs typeface="Arial" panose="020B0604020202020204" pitchFamily="34" charset="0"/>
              </a:rPr>
              <a:t>Beide Dateitypen können mehrere Layer </a:t>
            </a:r>
            <a:r>
              <a:rPr lang="de-de" sz="2800">
                <a:latin typeface="Arial" panose="020B0604020202020204" pitchFamily="34" charset="0"/>
                <a:cs typeface="Arial" panose="020B0604020202020204" pitchFamily="34" charset="0"/>
              </a:rPr>
              <a:t>aufweisen. </a:t>
            </a:r>
            <a:endParaRPr lang="de-de" sz="2800" dirty="0">
              <a:latin typeface="Arial" panose="020B0604020202020204" pitchFamily="34" charset="0"/>
              <a:cs typeface="Arial" panose="020B0604020202020204" pitchFamily="34" charset="0"/>
            </a:endParaRPr>
          </a:p>
          <a:p>
            <a:pPr rtl="0">
              <a:spcBef>
                <a:spcPts val="2400"/>
              </a:spcBef>
            </a:pPr>
            <a:r>
              <a:rPr lang="de-de" sz="2800" dirty="0">
                <a:latin typeface="Arial" panose="020B0604020202020204" pitchFamily="34" charset="0"/>
                <a:cs typeface="Arial" panose="020B0604020202020204" pitchFamily="34" charset="0"/>
              </a:rPr>
              <a:t>Beide können sich selbst schneidende Konturen aufweisen.</a:t>
            </a:r>
          </a:p>
          <a:p>
            <a:pPr rtl="0">
              <a:spcBef>
                <a:spcPts val="2400"/>
              </a:spcBef>
            </a:pPr>
            <a:r>
              <a:rPr lang="de-de" sz="2800" dirty="0">
                <a:latin typeface="Arial" panose="020B0604020202020204" pitchFamily="34" charset="0"/>
                <a:cs typeface="Arial" panose="020B0604020202020204" pitchFamily="34" charset="0"/>
              </a:rPr>
              <a:t>Beide können Teile haben, die in sehr kleinen oder sehr großen Einheiten vorliegen. Zoomen Sie auf die Grenzen, um nach Teilen zu suchen, die möglicherweise fehlen. </a:t>
            </a:r>
          </a:p>
        </p:txBody>
      </p:sp>
    </p:spTree>
    <p:extLst>
      <p:ext uri="{BB962C8B-B14F-4D97-AF65-F5344CB8AC3E}">
        <p14:creationId xmlns:p14="http://schemas.microsoft.com/office/powerpoint/2010/main" val="3452329248"/>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A11EDA3-0BF8-4B5E-85A9-9F30587B4E41}"/>
              </a:ext>
            </a:extLst>
          </p:cNvPr>
          <p:cNvSpPr>
            <a:spLocks noGrp="1"/>
          </p:cNvSpPr>
          <p:nvPr>
            <p:ph idx="1"/>
          </p:nvPr>
        </p:nvSpPr>
        <p:spPr>
          <a:xfrm>
            <a:off x="472285" y="1889760"/>
            <a:ext cx="17078735" cy="7956884"/>
          </a:xfrm>
        </p:spPr>
        <p:txBody>
          <a:bodyPr lIns="0" rtlCol="0">
            <a:noAutofit/>
          </a:bodyPr>
          <a:lstStyle/>
          <a:p>
            <a:pPr lvl="1" rtl="0">
              <a:spcBef>
                <a:spcPts val="700"/>
              </a:spcBef>
              <a:buFont typeface="Arial" panose="020B0604020202020204" pitchFamily="34" charset="0"/>
              <a:buChar char="•"/>
            </a:pPr>
            <a:r>
              <a:rPr lang="de-de" sz="2400" b="1" dirty="0">
                <a:latin typeface="Arial" panose="020B0604020202020204" pitchFamily="34" charset="0"/>
                <a:cs typeface="Arial" panose="020B0604020202020204" pitchFamily="34" charset="0"/>
              </a:rPr>
              <a:t>2D-Skizze:</a:t>
            </a:r>
            <a:r>
              <a:rPr lang="de-de" sz="2400" dirty="0">
                <a:latin typeface="Arial" panose="020B0604020202020204" pitchFamily="34" charset="0"/>
                <a:cs typeface="Arial" panose="020B0604020202020204" pitchFamily="34" charset="0"/>
              </a:rPr>
              <a:t> Ein 2D-Element, das Geometrie enthält, die Punkte, Linien, Bogen, Polygone, Text und Bemaßungen beinhalten kann.</a:t>
            </a:r>
          </a:p>
          <a:p>
            <a:pPr lvl="1" rtl="0">
              <a:spcBef>
                <a:spcPts val="700"/>
              </a:spcBef>
              <a:buFont typeface="Arial" panose="020B0604020202020204" pitchFamily="34" charset="0"/>
              <a:buChar char="•"/>
            </a:pPr>
            <a:r>
              <a:rPr lang="de-de" sz="2400" b="1" dirty="0">
                <a:latin typeface="Arial" panose="020B0604020202020204" pitchFamily="34" charset="0"/>
                <a:cs typeface="Arial" panose="020B0604020202020204" pitchFamily="34" charset="0"/>
              </a:rPr>
              <a:t>Körper:</a:t>
            </a:r>
            <a:r>
              <a:rPr lang="de-de" sz="2400" dirty="0">
                <a:latin typeface="Arial" panose="020B0604020202020204" pitchFamily="34" charset="0"/>
                <a:cs typeface="Arial" panose="020B0604020202020204" pitchFamily="34" charset="0"/>
              </a:rPr>
              <a:t> Ein Volumenkörperelement, das seine Position im kartesischen Raum entsprechend der Position seiner übergeordneten Geometrie beibehält.</a:t>
            </a:r>
          </a:p>
          <a:p>
            <a:pPr lvl="1" rtl="0">
              <a:spcBef>
                <a:spcPts val="700"/>
              </a:spcBef>
              <a:buFont typeface="Arial" panose="020B0604020202020204" pitchFamily="34" charset="0"/>
              <a:buChar char="•"/>
            </a:pPr>
            <a:r>
              <a:rPr lang="de-de" sz="2400" b="1" dirty="0">
                <a:latin typeface="Arial" panose="020B0604020202020204" pitchFamily="34" charset="0"/>
                <a:cs typeface="Arial" panose="020B0604020202020204" pitchFamily="34" charset="0"/>
              </a:rPr>
              <a:t>Komponente:</a:t>
            </a:r>
            <a:r>
              <a:rPr lang="de-de" sz="2400" dirty="0">
                <a:latin typeface="Arial" panose="020B0604020202020204" pitchFamily="34" charset="0"/>
                <a:cs typeface="Arial" panose="020B0604020202020204" pitchFamily="34" charset="0"/>
              </a:rPr>
              <a:t> Ein Volumenkörperelement, das sich im kartesischen Raum frei bewegt, bis Gelenke oder andere Abhängigkeiten angewendet werden.</a:t>
            </a:r>
          </a:p>
          <a:p>
            <a:pPr lvl="1" rtl="0">
              <a:spcBef>
                <a:spcPts val="700"/>
              </a:spcBef>
              <a:buFont typeface="Arial" panose="020B0604020202020204" pitchFamily="34" charset="0"/>
              <a:buChar char="•"/>
            </a:pPr>
            <a:r>
              <a:rPr lang="de-de" sz="2400" b="1" dirty="0">
                <a:latin typeface="Arial" panose="020B0604020202020204" pitchFamily="34" charset="0"/>
                <a:cs typeface="Arial" panose="020B0604020202020204" pitchFamily="34" charset="0"/>
              </a:rPr>
              <a:t>Element:</a:t>
            </a:r>
            <a:r>
              <a:rPr lang="de-de" sz="2400" dirty="0">
                <a:latin typeface="Arial" panose="020B0604020202020204" pitchFamily="34" charset="0"/>
                <a:cs typeface="Arial" panose="020B0604020202020204" pitchFamily="34" charset="0"/>
              </a:rPr>
              <a:t> Jede Entität, die auf der Zeitachse ausgefüllt werden kann, einschließlich Skizzen, Anordnungen, Gelenke, Anordnungen usw.</a:t>
            </a:r>
          </a:p>
          <a:p>
            <a:pPr lvl="1" rtl="0">
              <a:spcBef>
                <a:spcPts val="700"/>
              </a:spcBef>
              <a:buFont typeface="Arial" panose="020B0604020202020204" pitchFamily="34" charset="0"/>
              <a:buChar char="•"/>
            </a:pPr>
            <a:r>
              <a:rPr lang="de-de" sz="2400" b="1" dirty="0">
                <a:latin typeface="Arial" panose="020B0604020202020204" pitchFamily="34" charset="0"/>
                <a:cs typeface="Arial" panose="020B0604020202020204" pitchFamily="34" charset="0"/>
              </a:rPr>
              <a:t>Fläche:</a:t>
            </a:r>
            <a:r>
              <a:rPr lang="de-de" sz="2400" dirty="0">
                <a:latin typeface="Arial" panose="020B0604020202020204" pitchFamily="34" charset="0"/>
                <a:cs typeface="Arial" panose="020B0604020202020204" pitchFamily="34" charset="0"/>
              </a:rPr>
              <a:t> Eine Fläche, die einen Volumenkörper, einen Netzkörper, eine Ursprungsebene oder eine Konstruktionsebene vollständig oder teilweise darstellt.</a:t>
            </a:r>
          </a:p>
          <a:p>
            <a:pPr lvl="1" rtl="0">
              <a:spcBef>
                <a:spcPts val="700"/>
              </a:spcBef>
              <a:buFont typeface="Arial" panose="020B0604020202020204" pitchFamily="34" charset="0"/>
              <a:buChar char="•"/>
            </a:pPr>
            <a:r>
              <a:rPr lang="de-de" sz="2400" b="1" dirty="0">
                <a:latin typeface="Arial" panose="020B0604020202020204" pitchFamily="34" charset="0"/>
                <a:cs typeface="Arial" panose="020B0604020202020204" pitchFamily="34" charset="0"/>
              </a:rPr>
              <a:t>Übergeordnet/Untergeordnet-Beziehung:</a:t>
            </a:r>
            <a:r>
              <a:rPr lang="de-de" sz="2400" dirty="0">
                <a:latin typeface="Arial" panose="020B0604020202020204" pitchFamily="34" charset="0"/>
                <a:cs typeface="Arial" panose="020B0604020202020204" pitchFamily="34" charset="0"/>
              </a:rPr>
              <a:t> Wenn eine Abhängigkeit erstellt und Geometrie beim Erstellen neuer Elemente einbezogen wird. </a:t>
            </a:r>
          </a:p>
          <a:p>
            <a:pPr lvl="1" rtl="0">
              <a:spcBef>
                <a:spcPts val="700"/>
              </a:spcBef>
              <a:buFont typeface="Arial" panose="020B0604020202020204" pitchFamily="34" charset="0"/>
              <a:buChar char="•"/>
            </a:pPr>
            <a:r>
              <a:rPr lang="de-de" sz="2400" b="1" dirty="0">
                <a:latin typeface="Arial" panose="020B0604020202020204" pitchFamily="34" charset="0"/>
                <a:cs typeface="Arial" panose="020B0604020202020204" pitchFamily="34" charset="0"/>
              </a:rPr>
              <a:t>Komponente aktivieren:</a:t>
            </a:r>
            <a:r>
              <a:rPr lang="de-de" sz="2400" dirty="0">
                <a:latin typeface="Arial" panose="020B0604020202020204" pitchFamily="34" charset="0"/>
                <a:cs typeface="Arial" panose="020B0604020202020204" pitchFamily="34" charset="0"/>
              </a:rPr>
              <a:t> Wenn eine Komponente aktiviert ist, gehören die nachfolgenden Elemente nur zur aktiven Komponente.</a:t>
            </a:r>
          </a:p>
          <a:p>
            <a:pPr lvl="1" rtl="0">
              <a:spcBef>
                <a:spcPts val="700"/>
              </a:spcBef>
              <a:buFont typeface="Arial" panose="020B0604020202020204" pitchFamily="34" charset="0"/>
              <a:buChar char="•"/>
            </a:pPr>
            <a:r>
              <a:rPr lang="de-de" sz="2400" b="1" dirty="0">
                <a:latin typeface="Arial" panose="020B0604020202020204" pitchFamily="34" charset="0"/>
                <a:cs typeface="Arial" panose="020B0604020202020204" pitchFamily="34" charset="0"/>
              </a:rPr>
              <a:t>Unterbaugruppe:</a:t>
            </a:r>
            <a:r>
              <a:rPr lang="de-de" sz="2400" dirty="0">
                <a:latin typeface="Arial" panose="020B0604020202020204" pitchFamily="34" charset="0"/>
                <a:cs typeface="Arial" panose="020B0604020202020204" pitchFamily="34" charset="0"/>
              </a:rPr>
              <a:t> Eine Komponente, die andere Komponenten in sich selbst verschachtelt.</a:t>
            </a:r>
          </a:p>
          <a:p>
            <a:pPr lvl="1" rtl="0">
              <a:spcBef>
                <a:spcPts val="700"/>
              </a:spcBef>
              <a:buFont typeface="Arial" panose="020B0604020202020204" pitchFamily="34" charset="0"/>
              <a:buChar char="•"/>
            </a:pPr>
            <a:r>
              <a:rPr lang="de-de" sz="2400" b="1" dirty="0">
                <a:latin typeface="Arial" panose="020B0604020202020204" pitchFamily="34" charset="0"/>
                <a:cs typeface="Arial" panose="020B0604020202020204" pitchFamily="34" charset="0"/>
              </a:rPr>
              <a:t>Top-Down-Modellierung:</a:t>
            </a:r>
            <a:r>
              <a:rPr lang="de-de" sz="2400" dirty="0">
                <a:latin typeface="Arial" panose="020B0604020202020204" pitchFamily="34" charset="0"/>
                <a:cs typeface="Arial" panose="020B0604020202020204" pitchFamily="34" charset="0"/>
              </a:rPr>
              <a:t> Eine Methode zum Erstellen einer Konstruktion, bei der Bauteile in ihrer natürlichen Position innerhalb einer Baugruppe konstruiert werden.</a:t>
            </a:r>
          </a:p>
          <a:p>
            <a:pPr lvl="1" rtl="0">
              <a:spcBef>
                <a:spcPts val="700"/>
              </a:spcBef>
              <a:buFont typeface="Arial" panose="020B0604020202020204" pitchFamily="34" charset="0"/>
              <a:buChar char="•"/>
            </a:pPr>
            <a:r>
              <a:rPr lang="de-de" sz="2400" b="1" dirty="0">
                <a:latin typeface="Arial" panose="020B0604020202020204" pitchFamily="34" charset="0"/>
                <a:cs typeface="Arial" panose="020B0604020202020204" pitchFamily="34" charset="0"/>
              </a:rPr>
              <a:t>Bottom-up-Modellierung:</a:t>
            </a:r>
            <a:r>
              <a:rPr lang="de-de" sz="2400" dirty="0">
                <a:latin typeface="Arial" panose="020B0604020202020204" pitchFamily="34" charset="0"/>
                <a:cs typeface="Arial" panose="020B0604020202020204" pitchFamily="34" charset="0"/>
              </a:rPr>
              <a:t> Eine Entwurfsmethode, bei der Bauteile separat erstellt und anschließend zusammengebaut werden.</a:t>
            </a:r>
          </a:p>
        </p:txBody>
      </p:sp>
      <p:sp>
        <p:nvSpPr>
          <p:cNvPr id="3" name="Title 2">
            <a:extLst>
              <a:ext uri="{FF2B5EF4-FFF2-40B4-BE49-F238E27FC236}">
                <a16:creationId xmlns:a16="http://schemas.microsoft.com/office/drawing/2014/main" id="{4BD0640D-A0D4-4AE0-B04D-D047E9B4D23A}"/>
              </a:ext>
            </a:extLst>
          </p:cNvPr>
          <p:cNvSpPr>
            <a:spLocks noGrp="1"/>
          </p:cNvSpPr>
          <p:nvPr>
            <p:ph type="title"/>
          </p:nvPr>
        </p:nvSpPr>
        <p:spPr/>
        <p:txBody>
          <a:bodyPr lIns="57600" rtlCol="0"/>
          <a:lstStyle/>
          <a:p>
            <a:pPr rtl="0"/>
            <a:r>
              <a:rPr lang="de-de" dirty="0">
                <a:latin typeface="Arial" panose="020B0604020202020204" pitchFamily="34" charset="0"/>
                <a:cs typeface="Arial" panose="020B0604020202020204" pitchFamily="34" charset="0"/>
              </a:rPr>
              <a:t>Allgemeine Begriffe</a:t>
            </a:r>
          </a:p>
        </p:txBody>
      </p:sp>
    </p:spTree>
    <p:extLst>
      <p:ext uri="{BB962C8B-B14F-4D97-AF65-F5344CB8AC3E}">
        <p14:creationId xmlns:p14="http://schemas.microsoft.com/office/powerpoint/2010/main" val="41476673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41052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52734" y="729238"/>
            <a:ext cx="16532352" cy="1609282"/>
          </a:xfrm>
        </p:spPr>
        <p:txBody>
          <a:bodyPr lIns="57600" rtlCol="0"/>
          <a:lstStyle/>
          <a:p>
            <a:pPr rtl="0"/>
            <a:r>
              <a:rPr lang="de-de" dirty="0">
                <a:latin typeface="Arial" panose="020B0604020202020204" pitchFamily="34" charset="0"/>
                <a:cs typeface="Arial" panose="020B0604020202020204" pitchFamily="34" charset="0"/>
              </a:rPr>
              <a:t>Allgemeine Werkzeuge für 3D-Volumenkörper</a:t>
            </a:r>
            <a:br>
              <a:rPr lang="en-US" dirty="0"/>
            </a:br>
            <a:endParaRPr lang="en-US" dirty="0"/>
          </a:p>
        </p:txBody>
      </p:sp>
      <p:pic>
        <p:nvPicPr>
          <p:cNvPr id="3" name="Picture 2">
            <a:extLst>
              <a:ext uri="{FF2B5EF4-FFF2-40B4-BE49-F238E27FC236}">
                <a16:creationId xmlns:a16="http://schemas.microsoft.com/office/drawing/2014/main" id="{9026FE5C-E944-09C5-20E4-EEE8A87729FD}"/>
              </a:ext>
            </a:extLst>
          </p:cNvPr>
          <p:cNvPicPr>
            <a:picLocks noChangeAspect="1"/>
          </p:cNvPicPr>
          <p:nvPr/>
        </p:nvPicPr>
        <p:blipFill>
          <a:blip r:embed="rId2"/>
          <a:stretch>
            <a:fillRect/>
          </a:stretch>
        </p:blipFill>
        <p:spPr>
          <a:xfrm>
            <a:off x="3057349" y="2376443"/>
            <a:ext cx="12238943" cy="7490930"/>
          </a:xfrm>
          <a:prstGeom prst="rect">
            <a:avLst/>
          </a:prstGeom>
        </p:spPr>
      </p:pic>
      <p:sp>
        <p:nvSpPr>
          <p:cNvPr id="6" name="Title 1">
            <a:extLst>
              <a:ext uri="{FF2B5EF4-FFF2-40B4-BE49-F238E27FC236}">
                <a16:creationId xmlns:a16="http://schemas.microsoft.com/office/drawing/2014/main" id="{CE506EF5-56CD-561A-2CE3-FF88BDCFB9D6}"/>
              </a:ext>
            </a:extLst>
          </p:cNvPr>
          <p:cNvSpPr txBox="1">
            <a:spLocks/>
          </p:cNvSpPr>
          <p:nvPr/>
        </p:nvSpPr>
        <p:spPr>
          <a:xfrm>
            <a:off x="571164" y="7172164"/>
            <a:ext cx="3698494" cy="1308159"/>
          </a:xfrm>
          <a:prstGeom prst="rect">
            <a:avLst/>
          </a:prstGeom>
        </p:spPr>
        <p:txBody>
          <a:bodyPr lIns="115056" tIns="57526" rIns="115056" bIns="57526" rtlCol="0"/>
          <a:lstStyle>
            <a:lvl1pPr algn="l" defTabSz="568662" rtl="0" eaLnBrk="1" latinLnBrk="0" hangingPunct="1">
              <a:spcBef>
                <a:spcPct val="0"/>
              </a:spcBef>
              <a:buNone/>
              <a:defRPr sz="3100" b="1" i="0" kern="1200" baseline="0">
                <a:solidFill>
                  <a:srgbClr val="1B58A8"/>
                </a:solidFill>
                <a:latin typeface="Frutiger Next LT W1G"/>
                <a:ea typeface="+mj-ea"/>
                <a:cs typeface="Frutiger Next LT W1G"/>
              </a:defRPr>
            </a:lvl1pPr>
          </a:lstStyle>
          <a:p>
            <a:pPr algn="ctr" rtl="0"/>
            <a:r>
              <a:rPr lang="de-de" sz="4000" dirty="0">
                <a:latin typeface="+mj-lt"/>
              </a:rPr>
              <a:t>Extrusion</a:t>
            </a:r>
          </a:p>
        </p:txBody>
      </p:sp>
      <p:sp>
        <p:nvSpPr>
          <p:cNvPr id="7" name="Title 1">
            <a:extLst>
              <a:ext uri="{FF2B5EF4-FFF2-40B4-BE49-F238E27FC236}">
                <a16:creationId xmlns:a16="http://schemas.microsoft.com/office/drawing/2014/main" id="{5EF4EC26-CA7D-A69B-902C-B6D3CD8C8B96}"/>
              </a:ext>
            </a:extLst>
          </p:cNvPr>
          <p:cNvSpPr txBox="1">
            <a:spLocks/>
          </p:cNvSpPr>
          <p:nvPr/>
        </p:nvSpPr>
        <p:spPr>
          <a:xfrm>
            <a:off x="6385297" y="6845241"/>
            <a:ext cx="3698494" cy="1308159"/>
          </a:xfrm>
          <a:prstGeom prst="rect">
            <a:avLst/>
          </a:prstGeom>
        </p:spPr>
        <p:txBody>
          <a:bodyPr lIns="115056" tIns="57526" rIns="115056" bIns="57526" rtlCol="0"/>
          <a:lstStyle>
            <a:lvl1pPr algn="l" defTabSz="568662" rtl="0" eaLnBrk="1" latinLnBrk="0" hangingPunct="1">
              <a:spcBef>
                <a:spcPct val="0"/>
              </a:spcBef>
              <a:buNone/>
              <a:defRPr sz="3100" b="1" i="0" kern="1200" baseline="0">
                <a:solidFill>
                  <a:srgbClr val="1B58A8"/>
                </a:solidFill>
                <a:latin typeface="Frutiger Next LT W1G"/>
                <a:ea typeface="+mj-ea"/>
                <a:cs typeface="Frutiger Next LT W1G"/>
              </a:defRPr>
            </a:lvl1pPr>
          </a:lstStyle>
          <a:p>
            <a:pPr algn="ctr" rtl="0"/>
            <a:r>
              <a:rPr lang="de-de" sz="4000">
                <a:latin typeface="+mj-lt"/>
              </a:rPr>
              <a:t>Sweep</a:t>
            </a:r>
          </a:p>
        </p:txBody>
      </p:sp>
      <p:sp>
        <p:nvSpPr>
          <p:cNvPr id="8" name="Title 1">
            <a:extLst>
              <a:ext uri="{FF2B5EF4-FFF2-40B4-BE49-F238E27FC236}">
                <a16:creationId xmlns:a16="http://schemas.microsoft.com/office/drawing/2014/main" id="{F8EF3D52-2BEE-4FFB-4FC6-CE33F75081B4}"/>
              </a:ext>
            </a:extLst>
          </p:cNvPr>
          <p:cNvSpPr txBox="1">
            <a:spLocks/>
          </p:cNvSpPr>
          <p:nvPr/>
        </p:nvSpPr>
        <p:spPr>
          <a:xfrm>
            <a:off x="2205776" y="3520099"/>
            <a:ext cx="3698494" cy="1308159"/>
          </a:xfrm>
          <a:prstGeom prst="rect">
            <a:avLst/>
          </a:prstGeom>
        </p:spPr>
        <p:txBody>
          <a:bodyPr lIns="115056" tIns="57526" rIns="115056" bIns="57526" rtlCol="0"/>
          <a:lstStyle>
            <a:lvl1pPr algn="l" defTabSz="568662" rtl="0" eaLnBrk="1" latinLnBrk="0" hangingPunct="1">
              <a:spcBef>
                <a:spcPct val="0"/>
              </a:spcBef>
              <a:buNone/>
              <a:defRPr sz="3100" b="1" i="0" kern="1200" baseline="0">
                <a:solidFill>
                  <a:srgbClr val="1B58A8"/>
                </a:solidFill>
                <a:latin typeface="Frutiger Next LT W1G"/>
                <a:ea typeface="+mj-ea"/>
                <a:cs typeface="Frutiger Next LT W1G"/>
              </a:defRPr>
            </a:lvl1pPr>
          </a:lstStyle>
          <a:p>
            <a:pPr algn="ctr" rtl="0"/>
            <a:r>
              <a:rPr lang="de-de" sz="4000">
                <a:latin typeface="+mj-lt"/>
              </a:rPr>
              <a:t>Drehung</a:t>
            </a:r>
          </a:p>
        </p:txBody>
      </p:sp>
      <p:sp>
        <p:nvSpPr>
          <p:cNvPr id="9" name="Title 1">
            <a:extLst>
              <a:ext uri="{FF2B5EF4-FFF2-40B4-BE49-F238E27FC236}">
                <a16:creationId xmlns:a16="http://schemas.microsoft.com/office/drawing/2014/main" id="{2B910F46-FEC2-0AE1-8C29-587A073097B4}"/>
              </a:ext>
            </a:extLst>
          </p:cNvPr>
          <p:cNvSpPr txBox="1">
            <a:spLocks/>
          </p:cNvSpPr>
          <p:nvPr/>
        </p:nvSpPr>
        <p:spPr>
          <a:xfrm>
            <a:off x="14103730" y="5835596"/>
            <a:ext cx="3698494" cy="1308159"/>
          </a:xfrm>
          <a:prstGeom prst="rect">
            <a:avLst/>
          </a:prstGeom>
        </p:spPr>
        <p:txBody>
          <a:bodyPr lIns="115056" tIns="57526" rIns="115056" bIns="57526" rtlCol="0"/>
          <a:lstStyle>
            <a:lvl1pPr algn="l" defTabSz="568662" rtl="0" eaLnBrk="1" latinLnBrk="0" hangingPunct="1">
              <a:spcBef>
                <a:spcPct val="0"/>
              </a:spcBef>
              <a:buNone/>
              <a:defRPr sz="3100" b="1" i="0" kern="1200" baseline="0">
                <a:solidFill>
                  <a:srgbClr val="1B58A8"/>
                </a:solidFill>
                <a:latin typeface="Frutiger Next LT W1G"/>
                <a:ea typeface="+mj-ea"/>
                <a:cs typeface="Frutiger Next LT W1G"/>
              </a:defRPr>
            </a:lvl1pPr>
          </a:lstStyle>
          <a:p>
            <a:pPr algn="ctr" rtl="0"/>
            <a:r>
              <a:rPr lang="de-de" sz="4000" dirty="0">
                <a:latin typeface="+mj-lt"/>
              </a:rPr>
              <a:t>Erhebung</a:t>
            </a:r>
          </a:p>
        </p:txBody>
      </p:sp>
      <p:sp>
        <p:nvSpPr>
          <p:cNvPr id="11" name="Title 1">
            <a:extLst>
              <a:ext uri="{FF2B5EF4-FFF2-40B4-BE49-F238E27FC236}">
                <a16:creationId xmlns:a16="http://schemas.microsoft.com/office/drawing/2014/main" id="{7EA720BC-4991-F8A4-CC07-2C2654267CE6}"/>
              </a:ext>
            </a:extLst>
          </p:cNvPr>
          <p:cNvSpPr txBox="1">
            <a:spLocks/>
          </p:cNvSpPr>
          <p:nvPr/>
        </p:nvSpPr>
        <p:spPr>
          <a:xfrm>
            <a:off x="11105047" y="3504730"/>
            <a:ext cx="3698494" cy="1308159"/>
          </a:xfrm>
          <a:prstGeom prst="rect">
            <a:avLst/>
          </a:prstGeom>
        </p:spPr>
        <p:txBody>
          <a:bodyPr lIns="115056" tIns="57526" rIns="115056" bIns="57526" rtlCol="0"/>
          <a:lstStyle>
            <a:lvl1pPr algn="l" defTabSz="568662" rtl="0" eaLnBrk="1" latinLnBrk="0" hangingPunct="1">
              <a:spcBef>
                <a:spcPct val="0"/>
              </a:spcBef>
              <a:buNone/>
              <a:defRPr sz="3100" b="1" i="0" kern="1200" baseline="0">
                <a:solidFill>
                  <a:srgbClr val="1B58A8"/>
                </a:solidFill>
                <a:latin typeface="Frutiger Next LT W1G"/>
                <a:ea typeface="+mj-ea"/>
                <a:cs typeface="Frutiger Next LT W1G"/>
              </a:defRPr>
            </a:lvl1pPr>
          </a:lstStyle>
          <a:p>
            <a:pPr algn="ctr" rtl="0"/>
            <a:r>
              <a:rPr lang="de-de" sz="4000" dirty="0">
                <a:latin typeface="+mj-lt"/>
              </a:rPr>
              <a:t>Bohrung</a:t>
            </a:r>
          </a:p>
        </p:txBody>
      </p:sp>
      <p:sp>
        <p:nvSpPr>
          <p:cNvPr id="12" name="Title 1">
            <a:extLst>
              <a:ext uri="{FF2B5EF4-FFF2-40B4-BE49-F238E27FC236}">
                <a16:creationId xmlns:a16="http://schemas.microsoft.com/office/drawing/2014/main" id="{C8C45F2A-C929-38FB-200E-FA513540DD4A}"/>
              </a:ext>
            </a:extLst>
          </p:cNvPr>
          <p:cNvSpPr txBox="1">
            <a:spLocks/>
          </p:cNvSpPr>
          <p:nvPr/>
        </p:nvSpPr>
        <p:spPr>
          <a:xfrm>
            <a:off x="9018910" y="8920561"/>
            <a:ext cx="5669861" cy="828836"/>
          </a:xfrm>
          <a:prstGeom prst="rect">
            <a:avLst/>
          </a:prstGeom>
        </p:spPr>
        <p:txBody>
          <a:bodyPr lIns="115056" tIns="57526" rIns="115056" bIns="57526" rtlCol="0"/>
          <a:lstStyle>
            <a:lvl1pPr algn="l" defTabSz="568662" rtl="0" eaLnBrk="1" latinLnBrk="0" hangingPunct="1">
              <a:spcBef>
                <a:spcPct val="0"/>
              </a:spcBef>
              <a:buNone/>
              <a:defRPr sz="3100" b="1" i="0" kern="1200" baseline="0">
                <a:solidFill>
                  <a:srgbClr val="1B58A8"/>
                </a:solidFill>
                <a:latin typeface="Frutiger Next LT W1G"/>
                <a:ea typeface="+mj-ea"/>
                <a:cs typeface="Frutiger Next LT W1G"/>
              </a:defRPr>
            </a:lvl1pPr>
          </a:lstStyle>
          <a:p>
            <a:pPr algn="ctr" rtl="0"/>
            <a:r>
              <a:rPr lang="de-de" sz="2800" dirty="0">
                <a:latin typeface="+mj-lt"/>
              </a:rPr>
              <a:t>Extrusion aus Text</a:t>
            </a:r>
          </a:p>
        </p:txBody>
      </p:sp>
      <p:sp>
        <p:nvSpPr>
          <p:cNvPr id="10" name="Content Placeholder 2"/>
          <p:cNvSpPr>
            <a:spLocks noGrp="1"/>
          </p:cNvSpPr>
          <p:nvPr>
            <p:ph idx="1"/>
          </p:nvPr>
        </p:nvSpPr>
        <p:spPr>
          <a:xfrm>
            <a:off x="742230" y="1783077"/>
            <a:ext cx="14488422" cy="1074423"/>
          </a:xfrm>
        </p:spPr>
        <p:txBody>
          <a:bodyPr rtlCol="0"/>
          <a:lstStyle/>
          <a:p>
            <a:pPr marL="0" indent="0" rtl="0">
              <a:buNone/>
            </a:pPr>
            <a:r>
              <a:rPr lang="de-de" dirty="0">
                <a:latin typeface="Arial" panose="020B0604020202020204" pitchFamily="34" charset="0"/>
                <a:cs typeface="Arial" panose="020B0604020202020204" pitchFamily="34" charset="0"/>
              </a:rPr>
              <a:t>Skizzen und Skizziergeometrie sind die Grundlage für Volumenkörperelemente in parametrischem CAD.</a:t>
            </a:r>
          </a:p>
        </p:txBody>
      </p:sp>
    </p:spTree>
    <p:extLst>
      <p:ext uri="{BB962C8B-B14F-4D97-AF65-F5344CB8AC3E}">
        <p14:creationId xmlns:p14="http://schemas.microsoft.com/office/powerpoint/2010/main" val="1647111307"/>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52734" y="729238"/>
            <a:ext cx="16532352" cy="1609282"/>
          </a:xfrm>
        </p:spPr>
        <p:txBody>
          <a:bodyPr rtlCol="0"/>
          <a:lstStyle/>
          <a:p>
            <a:pPr rtl="0"/>
            <a:r>
              <a:rPr lang="de-de">
                <a:latin typeface="Arial" panose="020B0604020202020204" pitchFamily="34" charset="0"/>
                <a:cs typeface="Arial" panose="020B0604020202020204" pitchFamily="34" charset="0"/>
              </a:rPr>
              <a:t>So verwenden Sie den Browser</a:t>
            </a:r>
            <a:br>
              <a:rPr lang="en-US" dirty="0"/>
            </a:br>
            <a:endParaRPr lang="en-US" dirty="0"/>
          </a:p>
        </p:txBody>
      </p:sp>
      <p:sp>
        <p:nvSpPr>
          <p:cNvPr id="10" name="Content Placeholder 2"/>
          <p:cNvSpPr>
            <a:spLocks noGrp="1"/>
          </p:cNvSpPr>
          <p:nvPr>
            <p:ph idx="1"/>
          </p:nvPr>
        </p:nvSpPr>
        <p:spPr>
          <a:xfrm>
            <a:off x="941709" y="1910817"/>
            <a:ext cx="16154400" cy="689950"/>
          </a:xfrm>
        </p:spPr>
        <p:txBody>
          <a:bodyPr rtlCol="0">
            <a:normAutofit/>
          </a:bodyPr>
          <a:lstStyle/>
          <a:p>
            <a:pPr marL="0" indent="0" rtl="0">
              <a:buNone/>
            </a:pPr>
            <a:r>
              <a:rPr lang="de-de" dirty="0">
                <a:solidFill>
                  <a:srgbClr val="333333"/>
                </a:solidFill>
                <a:latin typeface="Arial" panose="020B0604020202020204" pitchFamily="34" charset="0"/>
                <a:cs typeface="Arial" panose="020B0604020202020204" pitchFamily="34" charset="0"/>
              </a:rPr>
              <a:t>Im Browser werden die Daten zu den Elementen im Arbeitsbereich organisiert. </a:t>
            </a:r>
            <a:endParaRPr lang="en-US" dirty="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46F54A8D-F996-6411-3F2F-C86242E0C378}"/>
              </a:ext>
            </a:extLst>
          </p:cNvPr>
          <p:cNvSpPr txBox="1">
            <a:spLocks/>
          </p:cNvSpPr>
          <p:nvPr/>
        </p:nvSpPr>
        <p:spPr>
          <a:xfrm>
            <a:off x="750866" y="2692207"/>
            <a:ext cx="7723509" cy="1166083"/>
          </a:xfrm>
          <a:prstGeom prst="rect">
            <a:avLst/>
          </a:prstGeom>
        </p:spPr>
        <p:txBody>
          <a:bodyPr vert="horz" wrap="square" lIns="57528" tIns="28763" rIns="57528" bIns="28763" rtlCol="0" anchor="t" anchorCtr="0">
            <a:spAutoFit/>
          </a:bodyPr>
          <a:lst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a:lstStyle>
          <a:p>
            <a:pPr rtl="0"/>
            <a:r>
              <a:rPr lang="de-de" sz="4000" dirty="0">
                <a:latin typeface="Arial" panose="020B0604020202020204" pitchFamily="34" charset="0"/>
                <a:cs typeface="Arial" panose="020B0604020202020204" pitchFamily="34" charset="0"/>
              </a:rPr>
              <a:t>Verwenden Sie den Browser für Folgendes:</a:t>
            </a:r>
            <a:endParaRPr lang="en-US" sz="4000" dirty="0"/>
          </a:p>
        </p:txBody>
      </p:sp>
      <p:sp>
        <p:nvSpPr>
          <p:cNvPr id="6" name="Content Placeholder 2">
            <a:extLst>
              <a:ext uri="{FF2B5EF4-FFF2-40B4-BE49-F238E27FC236}">
                <a16:creationId xmlns:a16="http://schemas.microsoft.com/office/drawing/2014/main" id="{61044D95-1006-4EC1-7CA8-4B0DBA2DC708}"/>
              </a:ext>
            </a:extLst>
          </p:cNvPr>
          <p:cNvSpPr txBox="1">
            <a:spLocks/>
          </p:cNvSpPr>
          <p:nvPr/>
        </p:nvSpPr>
        <p:spPr>
          <a:xfrm>
            <a:off x="941709" y="4131101"/>
            <a:ext cx="7532666" cy="5705794"/>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rtl="0">
              <a:spcBef>
                <a:spcPts val="3000"/>
              </a:spcBef>
            </a:pPr>
            <a:r>
              <a:rPr lang="de-de" sz="2600" dirty="0">
                <a:latin typeface="Arial" panose="020B0604020202020204" pitchFamily="34" charset="0"/>
                <a:cs typeface="Arial" panose="020B0604020202020204" pitchFamily="34" charset="0"/>
              </a:rPr>
              <a:t>Bearbeiten Sie die Dokumenteinstellungen, benutzerdefinierten Ansichten und exportierbaren Dateien und passen Sie sie an.</a:t>
            </a:r>
          </a:p>
          <a:p>
            <a:pPr rtl="0">
              <a:spcBef>
                <a:spcPts val="3000"/>
              </a:spcBef>
            </a:pPr>
            <a:r>
              <a:rPr lang="de-de" sz="2600" dirty="0">
                <a:latin typeface="Arial" panose="020B0604020202020204" pitchFamily="34" charset="0"/>
                <a:cs typeface="Arial" panose="020B0604020202020204" pitchFamily="34" charset="0"/>
              </a:rPr>
              <a:t>Steuern Sie die Sichtbarkeit von Skizzen, Körpern, Komponenten, Ansichtsbereichen und vielen anderen Objekttypen.</a:t>
            </a:r>
          </a:p>
          <a:p>
            <a:pPr rtl="0">
              <a:spcBef>
                <a:spcPts val="3000"/>
              </a:spcBef>
            </a:pPr>
            <a:r>
              <a:rPr lang="de-de" sz="2600" dirty="0">
                <a:latin typeface="Arial" panose="020B0604020202020204" pitchFamily="34" charset="0"/>
                <a:cs typeface="Arial" panose="020B0604020202020204" pitchFamily="34" charset="0"/>
              </a:rPr>
              <a:t>Wählen Sie Objekte mithilfe eines Kontextmenüs aus und ändern Sie sie.</a:t>
            </a:r>
          </a:p>
          <a:p>
            <a:pPr rtl="0">
              <a:spcBef>
                <a:spcPts val="3000"/>
              </a:spcBef>
            </a:pPr>
            <a:r>
              <a:rPr lang="de-de" sz="2600" dirty="0">
                <a:latin typeface="Arial" panose="020B0604020202020204" pitchFamily="34" charset="0"/>
                <a:cs typeface="Arial" panose="020B0604020202020204" pitchFamily="34" charset="0"/>
              </a:rPr>
              <a:t>Verfolgen und verwalten Sie Verschachtelungen von Unterbaugruppen, Komponenten, Körpern und vielem mehr. </a:t>
            </a:r>
          </a:p>
        </p:txBody>
      </p:sp>
      <p:pic>
        <p:nvPicPr>
          <p:cNvPr id="9" name="Picture 8">
            <a:extLst>
              <a:ext uri="{FF2B5EF4-FFF2-40B4-BE49-F238E27FC236}">
                <a16:creationId xmlns:a16="http://schemas.microsoft.com/office/drawing/2014/main" id="{45890590-0CAE-B860-C6E9-2D60A07AA15A}"/>
              </a:ext>
            </a:extLst>
          </p:cNvPr>
          <p:cNvPicPr>
            <a:picLocks noChangeAspect="1"/>
          </p:cNvPicPr>
          <p:nvPr/>
        </p:nvPicPr>
        <p:blipFill rotWithShape="1">
          <a:blip r:embed="rId2"/>
          <a:srcRect l="931"/>
          <a:stretch/>
        </p:blipFill>
        <p:spPr>
          <a:xfrm>
            <a:off x="9372600" y="2689860"/>
            <a:ext cx="7723510" cy="7323436"/>
          </a:xfrm>
          <a:prstGeom prst="rect">
            <a:avLst/>
          </a:prstGeom>
        </p:spPr>
      </p:pic>
    </p:spTree>
    <p:extLst>
      <p:ext uri="{BB962C8B-B14F-4D97-AF65-F5344CB8AC3E}">
        <p14:creationId xmlns:p14="http://schemas.microsoft.com/office/powerpoint/2010/main" val="2790055465"/>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52734" y="729238"/>
            <a:ext cx="16532352" cy="833685"/>
          </a:xfrm>
        </p:spPr>
        <p:txBody>
          <a:bodyPr rtlCol="0"/>
          <a:lstStyle/>
          <a:p>
            <a:pPr rtl="0"/>
            <a:r>
              <a:rPr lang="de-de" dirty="0">
                <a:latin typeface="Arial" panose="020B0604020202020204" pitchFamily="34" charset="0"/>
                <a:cs typeface="Arial" panose="020B0604020202020204" pitchFamily="34" charset="0"/>
              </a:rPr>
              <a:t>Verwenden der Zeitachse</a:t>
            </a:r>
            <a:endParaRPr lang="en-US" dirty="0"/>
          </a:p>
        </p:txBody>
      </p:sp>
      <p:sp>
        <p:nvSpPr>
          <p:cNvPr id="2" name="Title 1">
            <a:extLst>
              <a:ext uri="{FF2B5EF4-FFF2-40B4-BE49-F238E27FC236}">
                <a16:creationId xmlns:a16="http://schemas.microsoft.com/office/drawing/2014/main" id="{46F54A8D-F996-6411-3F2F-C86242E0C378}"/>
              </a:ext>
            </a:extLst>
          </p:cNvPr>
          <p:cNvSpPr txBox="1">
            <a:spLocks/>
          </p:cNvSpPr>
          <p:nvPr/>
        </p:nvSpPr>
        <p:spPr>
          <a:xfrm>
            <a:off x="750867" y="2992460"/>
            <a:ext cx="9163484" cy="1055284"/>
          </a:xfrm>
          <a:prstGeom prst="rect">
            <a:avLst/>
          </a:prstGeom>
        </p:spPr>
        <p:txBody>
          <a:bodyPr vert="horz" wrap="square" lIns="57528" tIns="28763" rIns="57528" bIns="28763" rtlCol="0" anchor="t" anchorCtr="0">
            <a:spAutoFit/>
          </a:bodyPr>
          <a:lst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a:lstStyle>
          <a:p>
            <a:pPr rtl="0"/>
            <a:r>
              <a:rPr lang="de-de" sz="3600" dirty="0">
                <a:latin typeface="Arial" panose="020B0604020202020204" pitchFamily="34" charset="0"/>
                <a:cs typeface="Arial" panose="020B0604020202020204" pitchFamily="34" charset="0"/>
              </a:rPr>
              <a:t>Einfaches Auswählen und Bearbeiten von Objekten:</a:t>
            </a:r>
            <a:endParaRPr lang="en-US" sz="3600" dirty="0"/>
          </a:p>
        </p:txBody>
      </p:sp>
      <p:sp>
        <p:nvSpPr>
          <p:cNvPr id="6" name="Content Placeholder 2">
            <a:extLst>
              <a:ext uri="{FF2B5EF4-FFF2-40B4-BE49-F238E27FC236}">
                <a16:creationId xmlns:a16="http://schemas.microsoft.com/office/drawing/2014/main" id="{61044D95-1006-4EC1-7CA8-4B0DBA2DC708}"/>
              </a:ext>
            </a:extLst>
          </p:cNvPr>
          <p:cNvSpPr txBox="1">
            <a:spLocks/>
          </p:cNvSpPr>
          <p:nvPr/>
        </p:nvSpPr>
        <p:spPr>
          <a:xfrm>
            <a:off x="941710" y="4204860"/>
            <a:ext cx="6720962" cy="5682936"/>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rtl="0">
              <a:spcBef>
                <a:spcPts val="2400"/>
              </a:spcBef>
            </a:pPr>
            <a:r>
              <a:rPr lang="de-de" sz="2400" dirty="0">
                <a:latin typeface="Arial" panose="020B0604020202020204" pitchFamily="34" charset="0"/>
                <a:cs typeface="Arial" panose="020B0604020202020204" pitchFamily="34" charset="0"/>
              </a:rPr>
              <a:t>Durch die Zusammenstellung von Elementen in der Zeitachse ist der Browser weniger ausgelastet als andere Konstruktionsanwendungen.</a:t>
            </a:r>
          </a:p>
          <a:p>
            <a:pPr rtl="0">
              <a:spcBef>
                <a:spcPts val="2400"/>
              </a:spcBef>
            </a:pPr>
            <a:r>
              <a:rPr lang="de-de" sz="2400" dirty="0">
                <a:latin typeface="Arial" panose="020B0604020202020204" pitchFamily="34" charset="0"/>
                <a:cs typeface="Arial" panose="020B0604020202020204" pitchFamily="34" charset="0"/>
              </a:rPr>
              <a:t>Die Steuerelemente bieten eine Möglichkeit, die Schritte zum Erstellen einer Konstruktion schnell anzuzeigen, und bieten eine Möglichkeit, die Änderungen schnell wiederherzustellen, ohne sie zu löschen oder rückgängig zu machen.</a:t>
            </a:r>
          </a:p>
          <a:p>
            <a:pPr rtl="0">
              <a:spcBef>
                <a:spcPts val="2400"/>
              </a:spcBef>
            </a:pPr>
            <a:r>
              <a:rPr lang="de-de" sz="2400" dirty="0">
                <a:latin typeface="Arial" panose="020B0604020202020204" pitchFamily="34" charset="0"/>
                <a:cs typeface="Arial" panose="020B0604020202020204" pitchFamily="34" charset="0"/>
              </a:rPr>
              <a:t>Die Auswahl von Elementen für Anordnungen und andere Operationen kann einfach durchgeführt werden. Auch Objekte können hier leicht ausgewählt und bearbeitet werden.</a:t>
            </a:r>
          </a:p>
        </p:txBody>
      </p:sp>
      <p:pic>
        <p:nvPicPr>
          <p:cNvPr id="4" name="Picture 3">
            <a:extLst>
              <a:ext uri="{FF2B5EF4-FFF2-40B4-BE49-F238E27FC236}">
                <a16:creationId xmlns:a16="http://schemas.microsoft.com/office/drawing/2014/main" id="{A0305236-636C-1788-EA80-49F0F1CD0947}"/>
              </a:ext>
            </a:extLst>
          </p:cNvPr>
          <p:cNvPicPr>
            <a:picLocks noChangeAspect="1"/>
          </p:cNvPicPr>
          <p:nvPr/>
        </p:nvPicPr>
        <p:blipFill>
          <a:blip r:embed="rId2"/>
          <a:stretch>
            <a:fillRect/>
          </a:stretch>
        </p:blipFill>
        <p:spPr>
          <a:xfrm>
            <a:off x="10625330" y="2744890"/>
            <a:ext cx="4492379" cy="3574090"/>
          </a:xfrm>
          <a:prstGeom prst="rect">
            <a:avLst/>
          </a:prstGeom>
        </p:spPr>
      </p:pic>
      <p:pic>
        <p:nvPicPr>
          <p:cNvPr id="8" name="Picture 7">
            <a:extLst>
              <a:ext uri="{FF2B5EF4-FFF2-40B4-BE49-F238E27FC236}">
                <a16:creationId xmlns:a16="http://schemas.microsoft.com/office/drawing/2014/main" id="{75E1A23F-7846-5DE0-1682-BB61336B2119}"/>
              </a:ext>
            </a:extLst>
          </p:cNvPr>
          <p:cNvPicPr>
            <a:picLocks noChangeAspect="1"/>
          </p:cNvPicPr>
          <p:nvPr/>
        </p:nvPicPr>
        <p:blipFill>
          <a:blip r:embed="rId3"/>
          <a:stretch>
            <a:fillRect/>
          </a:stretch>
        </p:blipFill>
        <p:spPr>
          <a:xfrm>
            <a:off x="8087368" y="8296775"/>
            <a:ext cx="9258922" cy="1009083"/>
          </a:xfrm>
          <a:prstGeom prst="rect">
            <a:avLst/>
          </a:prstGeom>
        </p:spPr>
      </p:pic>
      <p:sp>
        <p:nvSpPr>
          <p:cNvPr id="10" name="Content Placeholder 2"/>
          <p:cNvSpPr>
            <a:spLocks noGrp="1"/>
          </p:cNvSpPr>
          <p:nvPr>
            <p:ph idx="1"/>
          </p:nvPr>
        </p:nvSpPr>
        <p:spPr>
          <a:xfrm>
            <a:off x="941710" y="1849857"/>
            <a:ext cx="16609690" cy="1009083"/>
          </a:xfrm>
        </p:spPr>
        <p:txBody>
          <a:bodyPr rtlCol="0">
            <a:noAutofit/>
          </a:bodyPr>
          <a:lstStyle/>
          <a:p>
            <a:pPr marL="0" indent="0" rtl="0">
              <a:buNone/>
            </a:pPr>
            <a:r>
              <a:rPr lang="de-de" sz="2900" dirty="0">
                <a:solidFill>
                  <a:srgbClr val="333333"/>
                </a:solidFill>
                <a:latin typeface="Arial" panose="020B0604020202020204" pitchFamily="34" charset="0"/>
                <a:cs typeface="Arial" panose="020B0604020202020204" pitchFamily="34" charset="0"/>
              </a:rPr>
              <a:t>Die Zeitachse ist ein einzigartiges Element von Fusion, in dem Skizzen und Konstruktionselemente in chronologischer Reihenfolge aufgezeichnet werden, während sie erstellt werden. </a:t>
            </a:r>
            <a:endParaRPr lang="en-US" sz="29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48338873"/>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7DA336F-0E33-D8E4-B4BA-D790FDB4A1A1}"/>
              </a:ext>
            </a:extLst>
          </p:cNvPr>
          <p:cNvSpPr>
            <a:spLocks noGrp="1"/>
          </p:cNvSpPr>
          <p:nvPr>
            <p:ph idx="1"/>
          </p:nvPr>
        </p:nvSpPr>
        <p:spPr>
          <a:xfrm>
            <a:off x="736980" y="2377440"/>
            <a:ext cx="8407020" cy="7178040"/>
          </a:xfrm>
        </p:spPr>
        <p:txBody>
          <a:bodyPr lIns="57600" rtlCol="0">
            <a:noAutofit/>
          </a:bodyPr>
          <a:lstStyle/>
          <a:p>
            <a:pPr rtl="0"/>
            <a:r>
              <a:rPr lang="de-de" sz="3000" dirty="0">
                <a:latin typeface="Arial" panose="020B0604020202020204" pitchFamily="34" charset="0"/>
                <a:cs typeface="Arial" panose="020B0604020202020204" pitchFamily="34" charset="0"/>
              </a:rPr>
              <a:t>Skizzen bilden die Grundlage, auf der Sie Volumenkörper, Flächen und T-Spline-Körper erstellen. Skizzenobjekte umfassen Linien, Rechtecke, Kreise, Bogen, Polygone, Ellipsen, Splines, konische Kurven, Punkte und Text.</a:t>
            </a:r>
          </a:p>
          <a:p>
            <a:pPr rtl="0"/>
            <a:r>
              <a:rPr lang="de-de" sz="3000" dirty="0">
                <a:latin typeface="Arial" panose="020B0604020202020204" pitchFamily="34" charset="0"/>
                <a:cs typeface="Arial" panose="020B0604020202020204" pitchFamily="34" charset="0"/>
              </a:rPr>
              <a:t>Skizzen werden parametrisch durch Bemaßungen, Abhängigkeiten und Referenzen auf andere Geometrie definiert.</a:t>
            </a:r>
          </a:p>
          <a:p>
            <a:pPr rtl="0"/>
            <a:r>
              <a:rPr lang="de-de" sz="3000" dirty="0">
                <a:latin typeface="Arial" panose="020B0604020202020204" pitchFamily="34" charset="0"/>
                <a:cs typeface="Arial" panose="020B0604020202020204" pitchFamily="34" charset="0"/>
              </a:rPr>
              <a:t>Skizzen können in 2D oder 3D erstellt und zum Erstellen von Geometrie, Stutzen oder Teilen von Volumenkörpern verwendet werden. Sie enthalten sogar CNC-Werkzeugwege.</a:t>
            </a:r>
            <a:endParaRPr lang="en-US" sz="30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1AA57D1F-F9D6-CC31-C70B-07C7DA9D03E5}"/>
              </a:ext>
            </a:extLst>
          </p:cNvPr>
          <p:cNvSpPr>
            <a:spLocks noGrp="1"/>
          </p:cNvSpPr>
          <p:nvPr>
            <p:ph type="title"/>
          </p:nvPr>
        </p:nvSpPr>
        <p:spPr/>
        <p:txBody>
          <a:bodyPr lIns="57600" rtlCol="0"/>
          <a:lstStyle/>
          <a:p>
            <a:pPr rtl="0"/>
            <a:r>
              <a:rPr lang="de-de" dirty="0">
                <a:latin typeface="Arial" panose="020B0604020202020204" pitchFamily="34" charset="0"/>
                <a:cs typeface="Arial" panose="020B0604020202020204" pitchFamily="34" charset="0"/>
              </a:rPr>
              <a:t>2D-Skizzen und deren Verwendung</a:t>
            </a:r>
          </a:p>
        </p:txBody>
      </p:sp>
      <p:pic>
        <p:nvPicPr>
          <p:cNvPr id="1028" name="Picture 4">
            <a:extLst>
              <a:ext uri="{FF2B5EF4-FFF2-40B4-BE49-F238E27FC236}">
                <a16:creationId xmlns:a16="http://schemas.microsoft.com/office/drawing/2014/main" id="{F1B70835-9BB8-49F6-51E5-A82626DC9632}"/>
              </a:ext>
            </a:extLst>
          </p:cNvPr>
          <p:cNvPicPr>
            <a:picLocks noGrp="1" noChangeAspect="1" noChangeArrowheads="1"/>
          </p:cNvPicPr>
          <p:nvPr>
            <p:ph idx="11"/>
          </p:nvPr>
        </p:nvPicPr>
        <p:blipFill>
          <a:blip r:embed="rId2">
            <a:extLst>
              <a:ext uri="{28A0092B-C50C-407E-A947-70E740481C1C}">
                <a14:useLocalDpi xmlns:a14="http://schemas.microsoft.com/office/drawing/2010/main" val="0"/>
              </a:ext>
            </a:extLst>
          </a:blip>
          <a:srcRect/>
          <a:stretch>
            <a:fillRect/>
          </a:stretch>
        </p:blipFill>
        <p:spPr bwMode="auto">
          <a:xfrm>
            <a:off x="12618751" y="2377440"/>
            <a:ext cx="2361905" cy="1666667"/>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9713F45A-AA70-E351-6857-7A60C4C8F3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08069" y="4666297"/>
            <a:ext cx="2343150" cy="2600325"/>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9CDC0DD1-2801-FA65-D352-DD1DE636E02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881988" y="4809172"/>
            <a:ext cx="2286000" cy="245745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a:extLst>
              <a:ext uri="{FF2B5EF4-FFF2-40B4-BE49-F238E27FC236}">
                <a16:creationId xmlns:a16="http://schemas.microsoft.com/office/drawing/2014/main" id="{172A54C2-CDE7-0B97-134E-AADCA337995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749155" y="4828222"/>
            <a:ext cx="2362200" cy="24384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49037946-1F37-952B-8C08-DF9F983AA33D}"/>
              </a:ext>
            </a:extLst>
          </p:cNvPr>
          <p:cNvSpPr txBox="1"/>
          <p:nvPr/>
        </p:nvSpPr>
        <p:spPr>
          <a:xfrm>
            <a:off x="9708069" y="7758545"/>
            <a:ext cx="2343150" cy="430887"/>
          </a:xfrm>
          <a:prstGeom prst="rect">
            <a:avLst/>
          </a:prstGeom>
          <a:noFill/>
        </p:spPr>
        <p:txBody>
          <a:bodyPr wrap="square" lIns="0" tIns="0" rIns="0" bIns="0" rtlCol="0">
            <a:spAutoFit/>
          </a:bodyPr>
          <a:lstStyle/>
          <a:p>
            <a:pPr algn="ctr" rtl="0"/>
            <a:r>
              <a:rPr lang="de-de" sz="2800" dirty="0">
                <a:latin typeface="Arial" panose="020B0604020202020204" pitchFamily="34" charset="0"/>
                <a:cs typeface="Arial" panose="020B0604020202020204" pitchFamily="34" charset="0"/>
              </a:rPr>
              <a:t>Festkörper</a:t>
            </a:r>
            <a:endParaRPr lang="en-US" sz="1600" dirty="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905CF0B3-DA0D-DA98-EB5A-C0C243801824}"/>
              </a:ext>
            </a:extLst>
          </p:cNvPr>
          <p:cNvSpPr txBox="1"/>
          <p:nvPr/>
        </p:nvSpPr>
        <p:spPr>
          <a:xfrm>
            <a:off x="12881988" y="7694116"/>
            <a:ext cx="2163144" cy="430887"/>
          </a:xfrm>
          <a:prstGeom prst="rect">
            <a:avLst/>
          </a:prstGeom>
          <a:noFill/>
        </p:spPr>
        <p:txBody>
          <a:bodyPr wrap="square" lIns="0" tIns="0" rIns="0" bIns="0" rtlCol="0">
            <a:spAutoFit/>
          </a:bodyPr>
          <a:lstStyle/>
          <a:p>
            <a:pPr algn="ctr" rtl="0"/>
            <a:r>
              <a:rPr lang="de-de" sz="2800" dirty="0">
                <a:latin typeface="Arial" panose="020B0604020202020204" pitchFamily="34" charset="0"/>
                <a:cs typeface="Arial" panose="020B0604020202020204" pitchFamily="34" charset="0"/>
              </a:rPr>
              <a:t>Oberfläche</a:t>
            </a:r>
            <a:endParaRPr lang="en-US" sz="1600" dirty="0">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5C495813-3C05-6938-4744-38281FCC178C}"/>
              </a:ext>
            </a:extLst>
          </p:cNvPr>
          <p:cNvSpPr txBox="1"/>
          <p:nvPr/>
        </p:nvSpPr>
        <p:spPr>
          <a:xfrm>
            <a:off x="15875901" y="7694115"/>
            <a:ext cx="2040624" cy="430887"/>
          </a:xfrm>
          <a:prstGeom prst="rect">
            <a:avLst/>
          </a:prstGeom>
          <a:noFill/>
        </p:spPr>
        <p:txBody>
          <a:bodyPr wrap="square" lIns="0" tIns="0" rIns="0" bIns="0" rtlCol="0">
            <a:spAutoFit/>
          </a:bodyPr>
          <a:lstStyle/>
          <a:p>
            <a:pPr algn="ctr" rtl="0"/>
            <a:r>
              <a:rPr lang="de-de" sz="2800" dirty="0">
                <a:latin typeface="Arial" panose="020B0604020202020204" pitchFamily="34" charset="0"/>
                <a:cs typeface="Arial" panose="020B0604020202020204" pitchFamily="34" charset="0"/>
              </a:rPr>
              <a:t>T-Spline</a:t>
            </a:r>
            <a:endParaRPr lang="en-US" sz="1600" dirty="0">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A05A00B9-DB00-060E-50A3-026C31AAE897}"/>
              </a:ext>
            </a:extLst>
          </p:cNvPr>
          <p:cNvSpPr txBox="1"/>
          <p:nvPr/>
        </p:nvSpPr>
        <p:spPr>
          <a:xfrm>
            <a:off x="13179783" y="1948250"/>
            <a:ext cx="1278586" cy="430887"/>
          </a:xfrm>
          <a:prstGeom prst="rect">
            <a:avLst/>
          </a:prstGeom>
          <a:noFill/>
        </p:spPr>
        <p:txBody>
          <a:bodyPr wrap="square" lIns="0" tIns="0" rIns="0" bIns="0" rtlCol="0">
            <a:spAutoFit/>
          </a:bodyPr>
          <a:lstStyle/>
          <a:p>
            <a:pPr algn="l" rtl="0"/>
            <a:r>
              <a:rPr lang="de-de" sz="2800">
                <a:latin typeface="Arial" panose="020B0604020202020204" pitchFamily="34" charset="0"/>
                <a:cs typeface="Arial" panose="020B0604020202020204" pitchFamily="34" charset="0"/>
              </a:rPr>
              <a:t>Skizze</a:t>
            </a:r>
            <a:endParaRPr 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967577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F1B3665-D89C-C925-00BB-709D6F5CABD4}"/>
              </a:ext>
            </a:extLst>
          </p:cNvPr>
          <p:cNvSpPr>
            <a:spLocks noGrp="1"/>
          </p:cNvSpPr>
          <p:nvPr>
            <p:ph idx="1"/>
          </p:nvPr>
        </p:nvSpPr>
        <p:spPr/>
        <p:txBody>
          <a:bodyPr lIns="57600" rtlCol="0"/>
          <a:lstStyle/>
          <a:p>
            <a:pPr rtl="0"/>
            <a:r>
              <a:rPr lang="de-de" dirty="0">
                <a:latin typeface="Arial" panose="020B0604020202020204" pitchFamily="34" charset="0"/>
                <a:cs typeface="Arial" panose="020B0604020202020204" pitchFamily="34" charset="0"/>
              </a:rPr>
              <a:t>Vollständig definiert</a:t>
            </a:r>
          </a:p>
          <a:p>
            <a:pPr rtl="0"/>
            <a:r>
              <a:rPr lang="de-de" dirty="0">
                <a:latin typeface="Arial" panose="020B0604020202020204" pitchFamily="34" charset="0"/>
                <a:cs typeface="Arial" panose="020B0604020202020204" pitchFamily="34" charset="0"/>
              </a:rPr>
              <a:t>Unzureichend definiert</a:t>
            </a:r>
          </a:p>
          <a:p>
            <a:pPr rtl="0"/>
            <a:r>
              <a:rPr lang="de-de" dirty="0">
                <a:latin typeface="Arial" panose="020B0604020202020204" pitchFamily="34" charset="0"/>
                <a:cs typeface="Arial" panose="020B0604020202020204" pitchFamily="34" charset="0"/>
              </a:rPr>
              <a:t>Bemaßung</a:t>
            </a:r>
          </a:p>
          <a:p>
            <a:pPr rtl="0"/>
            <a:r>
              <a:rPr lang="de-de" dirty="0">
                <a:latin typeface="Arial" panose="020B0604020202020204" pitchFamily="34" charset="0"/>
                <a:cs typeface="Arial" panose="020B0604020202020204" pitchFamily="34" charset="0"/>
              </a:rPr>
              <a:t>Abhängigkeit</a:t>
            </a:r>
          </a:p>
          <a:p>
            <a:pPr rtl="0"/>
            <a:r>
              <a:rPr lang="de-de" dirty="0">
                <a:latin typeface="Arial" panose="020B0604020202020204" pitchFamily="34" charset="0"/>
                <a:cs typeface="Arial" panose="020B0604020202020204" pitchFamily="34" charset="0"/>
              </a:rPr>
              <a:t>Konstruktion</a:t>
            </a:r>
          </a:p>
        </p:txBody>
      </p:sp>
      <p:sp>
        <p:nvSpPr>
          <p:cNvPr id="4" name="Title 3">
            <a:extLst>
              <a:ext uri="{FF2B5EF4-FFF2-40B4-BE49-F238E27FC236}">
                <a16:creationId xmlns:a16="http://schemas.microsoft.com/office/drawing/2014/main" id="{54C65895-43E0-BA3A-27BF-8EA8F325D4E9}"/>
              </a:ext>
            </a:extLst>
          </p:cNvPr>
          <p:cNvSpPr>
            <a:spLocks noGrp="1"/>
          </p:cNvSpPr>
          <p:nvPr>
            <p:ph type="title"/>
          </p:nvPr>
        </p:nvSpPr>
        <p:spPr/>
        <p:txBody>
          <a:bodyPr lIns="57600" rtlCol="0"/>
          <a:lstStyle/>
          <a:p>
            <a:pPr rtl="0"/>
            <a:r>
              <a:rPr lang="de-de" dirty="0">
                <a:latin typeface="Arial" panose="020B0604020202020204" pitchFamily="34" charset="0"/>
                <a:cs typeface="Arial" panose="020B0604020202020204" pitchFamily="34" charset="0"/>
              </a:rPr>
              <a:t>Skizzenelement-ID</a:t>
            </a:r>
          </a:p>
        </p:txBody>
      </p:sp>
      <p:pic>
        <p:nvPicPr>
          <p:cNvPr id="2050" name="Picture 2">
            <a:extLst>
              <a:ext uri="{FF2B5EF4-FFF2-40B4-BE49-F238E27FC236}">
                <a16:creationId xmlns:a16="http://schemas.microsoft.com/office/drawing/2014/main" id="{BB2DD283-742E-0259-6340-51DB080241BC}"/>
              </a:ext>
            </a:extLst>
          </p:cNvPr>
          <p:cNvPicPr>
            <a:picLocks noGrp="1" noChangeAspect="1" noChangeArrowheads="1"/>
          </p:cNvPicPr>
          <p:nvPr>
            <p:ph idx="11"/>
          </p:nvPr>
        </p:nvPicPr>
        <p:blipFill>
          <a:blip r:embed="rId2">
            <a:extLst>
              <a:ext uri="{28A0092B-C50C-407E-A947-70E740481C1C}">
                <a14:useLocalDpi xmlns:a14="http://schemas.microsoft.com/office/drawing/2010/main" val="0"/>
              </a:ext>
            </a:extLst>
          </a:blip>
          <a:srcRect/>
          <a:stretch>
            <a:fillRect/>
          </a:stretch>
        </p:blipFill>
        <p:spPr bwMode="auto">
          <a:xfrm>
            <a:off x="8138029" y="3075709"/>
            <a:ext cx="8300164" cy="449091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BBB06D74-A23C-391C-AE9C-F66EFEB232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12031" y="6112292"/>
            <a:ext cx="1266825" cy="119062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EA6C4FB1-CD4A-FD80-B557-5FC392C312CB}"/>
              </a:ext>
            </a:extLst>
          </p:cNvPr>
          <p:cNvPicPr>
            <a:picLocks noChangeAspect="1"/>
          </p:cNvPicPr>
          <p:nvPr/>
        </p:nvPicPr>
        <p:blipFill>
          <a:blip r:embed="rId4"/>
          <a:stretch>
            <a:fillRect/>
          </a:stretch>
        </p:blipFill>
        <p:spPr>
          <a:xfrm>
            <a:off x="5512031" y="5521816"/>
            <a:ext cx="723810" cy="590476"/>
          </a:xfrm>
          <a:prstGeom prst="rect">
            <a:avLst/>
          </a:prstGeom>
        </p:spPr>
      </p:pic>
      <p:pic>
        <p:nvPicPr>
          <p:cNvPr id="10" name="Picture 9">
            <a:extLst>
              <a:ext uri="{FF2B5EF4-FFF2-40B4-BE49-F238E27FC236}">
                <a16:creationId xmlns:a16="http://schemas.microsoft.com/office/drawing/2014/main" id="{DF2CC53E-EC76-B2AB-66C7-BE3CC4F5DD5A}"/>
              </a:ext>
            </a:extLst>
          </p:cNvPr>
          <p:cNvPicPr>
            <a:picLocks noChangeAspect="1"/>
          </p:cNvPicPr>
          <p:nvPr/>
        </p:nvPicPr>
        <p:blipFill>
          <a:blip r:embed="rId5"/>
          <a:stretch>
            <a:fillRect/>
          </a:stretch>
        </p:blipFill>
        <p:spPr>
          <a:xfrm>
            <a:off x="5316793" y="4256256"/>
            <a:ext cx="1114286" cy="790476"/>
          </a:xfrm>
          <a:prstGeom prst="rect">
            <a:avLst/>
          </a:prstGeom>
        </p:spPr>
      </p:pic>
      <p:pic>
        <p:nvPicPr>
          <p:cNvPr id="12" name="Picture 11">
            <a:extLst>
              <a:ext uri="{FF2B5EF4-FFF2-40B4-BE49-F238E27FC236}">
                <a16:creationId xmlns:a16="http://schemas.microsoft.com/office/drawing/2014/main" id="{05CBF507-3043-5F63-49AA-85F575DA96B9}"/>
              </a:ext>
            </a:extLst>
          </p:cNvPr>
          <p:cNvPicPr>
            <a:picLocks noChangeAspect="1"/>
          </p:cNvPicPr>
          <p:nvPr/>
        </p:nvPicPr>
        <p:blipFill>
          <a:blip r:embed="rId6"/>
          <a:stretch>
            <a:fillRect/>
          </a:stretch>
        </p:blipFill>
        <p:spPr>
          <a:xfrm>
            <a:off x="5818076" y="3240425"/>
            <a:ext cx="835530" cy="790477"/>
          </a:xfrm>
          <a:prstGeom prst="rect">
            <a:avLst/>
          </a:prstGeom>
        </p:spPr>
      </p:pic>
      <p:pic>
        <p:nvPicPr>
          <p:cNvPr id="14" name="Picture 13">
            <a:extLst>
              <a:ext uri="{FF2B5EF4-FFF2-40B4-BE49-F238E27FC236}">
                <a16:creationId xmlns:a16="http://schemas.microsoft.com/office/drawing/2014/main" id="{33D442F1-289B-4603-E1FD-5F5330953263}"/>
              </a:ext>
            </a:extLst>
          </p:cNvPr>
          <p:cNvPicPr>
            <a:picLocks noChangeAspect="1"/>
          </p:cNvPicPr>
          <p:nvPr/>
        </p:nvPicPr>
        <p:blipFill>
          <a:blip r:embed="rId7"/>
          <a:stretch>
            <a:fillRect/>
          </a:stretch>
        </p:blipFill>
        <p:spPr>
          <a:xfrm>
            <a:off x="5705145" y="2106524"/>
            <a:ext cx="1478532" cy="1162729"/>
          </a:xfrm>
          <a:prstGeom prst="rect">
            <a:avLst/>
          </a:prstGeom>
        </p:spPr>
      </p:pic>
    </p:spTree>
    <p:extLst>
      <p:ext uri="{BB962C8B-B14F-4D97-AF65-F5344CB8AC3E}">
        <p14:creationId xmlns:p14="http://schemas.microsoft.com/office/powerpoint/2010/main" val="35014508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C5EE34D-0FE2-3BDB-2968-1D58B2307CC4}"/>
              </a:ext>
            </a:extLst>
          </p:cNvPr>
          <p:cNvSpPr>
            <a:spLocks noGrp="1"/>
          </p:cNvSpPr>
          <p:nvPr>
            <p:ph idx="1"/>
          </p:nvPr>
        </p:nvSpPr>
        <p:spPr/>
        <p:txBody>
          <a:bodyPr lIns="57600" rtlCol="0"/>
          <a:lstStyle/>
          <a:p>
            <a:pPr rtl="0"/>
            <a:r>
              <a:rPr lang="de-de" dirty="0">
                <a:latin typeface="Arial" panose="020B0604020202020204" pitchFamily="34" charset="0"/>
                <a:cs typeface="Arial" panose="020B0604020202020204" pitchFamily="34" charset="0"/>
              </a:rPr>
              <a:t>Vorgabeebene</a:t>
            </a:r>
          </a:p>
          <a:p>
            <a:pPr rtl="0"/>
            <a:endParaRPr lang="en-US" dirty="0">
              <a:latin typeface="Arial" panose="020B0604020202020204" pitchFamily="34" charset="0"/>
              <a:cs typeface="Arial" panose="020B0604020202020204" pitchFamily="34" charset="0"/>
            </a:endParaRPr>
          </a:p>
          <a:p>
            <a:pPr rtl="0"/>
            <a:endParaRPr lang="en-US" dirty="0">
              <a:latin typeface="Arial" panose="020B0604020202020204" pitchFamily="34" charset="0"/>
              <a:cs typeface="Arial" panose="020B0604020202020204" pitchFamily="34" charset="0"/>
            </a:endParaRPr>
          </a:p>
          <a:p>
            <a:pPr rtl="0"/>
            <a:r>
              <a:rPr lang="de-de" dirty="0">
                <a:latin typeface="Arial" panose="020B0604020202020204" pitchFamily="34" charset="0"/>
                <a:cs typeface="Arial" panose="020B0604020202020204" pitchFamily="34" charset="0"/>
              </a:rPr>
              <a:t>Konstruktionsebene</a:t>
            </a:r>
          </a:p>
          <a:p>
            <a:pPr rtl="0"/>
            <a:endParaRPr lang="en-US" dirty="0">
              <a:latin typeface="Arial" panose="020B0604020202020204" pitchFamily="34" charset="0"/>
              <a:cs typeface="Arial" panose="020B0604020202020204" pitchFamily="34" charset="0"/>
            </a:endParaRPr>
          </a:p>
          <a:p>
            <a:pPr rtl="0"/>
            <a:endParaRPr lang="en-US" dirty="0">
              <a:latin typeface="Arial" panose="020B0604020202020204" pitchFamily="34" charset="0"/>
              <a:cs typeface="Arial" panose="020B0604020202020204" pitchFamily="34" charset="0"/>
            </a:endParaRPr>
          </a:p>
          <a:p>
            <a:pPr rtl="0"/>
            <a:r>
              <a:rPr lang="de-de" dirty="0">
                <a:latin typeface="Arial" panose="020B0604020202020204" pitchFamily="34" charset="0"/>
                <a:cs typeface="Arial" panose="020B0604020202020204" pitchFamily="34" charset="0"/>
              </a:rPr>
              <a:t>Ebene Fläche</a:t>
            </a:r>
          </a:p>
        </p:txBody>
      </p:sp>
      <p:pic>
        <p:nvPicPr>
          <p:cNvPr id="6" name="Content Placeholder 5">
            <a:extLst>
              <a:ext uri="{FF2B5EF4-FFF2-40B4-BE49-F238E27FC236}">
                <a16:creationId xmlns:a16="http://schemas.microsoft.com/office/drawing/2014/main" id="{0BBEE793-3584-6BE0-2AD4-C686C6A3739E}"/>
              </a:ext>
            </a:extLst>
          </p:cNvPr>
          <p:cNvPicPr>
            <a:picLocks noGrp="1" noChangeAspect="1"/>
          </p:cNvPicPr>
          <p:nvPr>
            <p:ph idx="11"/>
          </p:nvPr>
        </p:nvPicPr>
        <p:blipFill>
          <a:blip r:embed="rId2"/>
          <a:stretch>
            <a:fillRect/>
          </a:stretch>
        </p:blipFill>
        <p:spPr>
          <a:xfrm>
            <a:off x="9186824" y="1734062"/>
            <a:ext cx="2190476" cy="2057143"/>
          </a:xfrm>
        </p:spPr>
      </p:pic>
      <p:sp>
        <p:nvSpPr>
          <p:cNvPr id="4" name="Title 3">
            <a:extLst>
              <a:ext uri="{FF2B5EF4-FFF2-40B4-BE49-F238E27FC236}">
                <a16:creationId xmlns:a16="http://schemas.microsoft.com/office/drawing/2014/main" id="{7D915D9D-2FAE-EC25-680F-97091A099C63}"/>
              </a:ext>
            </a:extLst>
          </p:cNvPr>
          <p:cNvSpPr>
            <a:spLocks noGrp="1"/>
          </p:cNvSpPr>
          <p:nvPr>
            <p:ph type="title"/>
          </p:nvPr>
        </p:nvSpPr>
        <p:spPr/>
        <p:txBody>
          <a:bodyPr lIns="57600" rtlCol="0"/>
          <a:lstStyle/>
          <a:p>
            <a:pPr rtl="0"/>
            <a:r>
              <a:rPr lang="de-de" dirty="0">
                <a:latin typeface="Arial" panose="020B0604020202020204" pitchFamily="34" charset="0"/>
                <a:cs typeface="Arial" panose="020B0604020202020204" pitchFamily="34" charset="0"/>
              </a:rPr>
              <a:t>Wo können Sie eine 2D-Skizze erstellen?</a:t>
            </a:r>
          </a:p>
        </p:txBody>
      </p:sp>
      <p:pic>
        <p:nvPicPr>
          <p:cNvPr id="8" name="Picture 7">
            <a:extLst>
              <a:ext uri="{FF2B5EF4-FFF2-40B4-BE49-F238E27FC236}">
                <a16:creationId xmlns:a16="http://schemas.microsoft.com/office/drawing/2014/main" id="{33FC686B-F133-27BE-DD76-373674E0BC9C}"/>
              </a:ext>
            </a:extLst>
          </p:cNvPr>
          <p:cNvPicPr>
            <a:picLocks noChangeAspect="1"/>
          </p:cNvPicPr>
          <p:nvPr/>
        </p:nvPicPr>
        <p:blipFill>
          <a:blip r:embed="rId3"/>
          <a:stretch>
            <a:fillRect/>
          </a:stretch>
        </p:blipFill>
        <p:spPr>
          <a:xfrm>
            <a:off x="9903901" y="4616385"/>
            <a:ext cx="1057143" cy="1371429"/>
          </a:xfrm>
          <a:prstGeom prst="rect">
            <a:avLst/>
          </a:prstGeom>
        </p:spPr>
      </p:pic>
      <p:pic>
        <p:nvPicPr>
          <p:cNvPr id="10" name="Picture 9">
            <a:extLst>
              <a:ext uri="{FF2B5EF4-FFF2-40B4-BE49-F238E27FC236}">
                <a16:creationId xmlns:a16="http://schemas.microsoft.com/office/drawing/2014/main" id="{1FFE6D02-0974-FD48-99BB-D10C4A569276}"/>
              </a:ext>
            </a:extLst>
          </p:cNvPr>
          <p:cNvPicPr>
            <a:picLocks noChangeAspect="1"/>
          </p:cNvPicPr>
          <p:nvPr/>
        </p:nvPicPr>
        <p:blipFill>
          <a:blip r:embed="rId4"/>
          <a:stretch>
            <a:fillRect/>
          </a:stretch>
        </p:blipFill>
        <p:spPr>
          <a:xfrm>
            <a:off x="8877300" y="7262112"/>
            <a:ext cx="2809524" cy="2771429"/>
          </a:xfrm>
          <a:prstGeom prst="rect">
            <a:avLst/>
          </a:prstGeom>
        </p:spPr>
      </p:pic>
    </p:spTree>
    <p:extLst>
      <p:ext uri="{BB962C8B-B14F-4D97-AF65-F5344CB8AC3E}">
        <p14:creationId xmlns:p14="http://schemas.microsoft.com/office/powerpoint/2010/main" val="2497622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heme/theme1.xml><?xml version="1.0" encoding="utf-8"?>
<a:theme xmlns:a="http://schemas.openxmlformats.org/drawingml/2006/main" name="Autodesk Theme">
  <a:themeElements>
    <a:clrScheme name="Custom 8">
      <a:dk1>
        <a:srgbClr val="000000"/>
      </a:dk1>
      <a:lt1>
        <a:srgbClr val="FFFFFF"/>
      </a:lt1>
      <a:dk2>
        <a:srgbClr val="666666"/>
      </a:dk2>
      <a:lt2>
        <a:srgbClr val="CCCCCC"/>
      </a:lt2>
      <a:accent1>
        <a:srgbClr val="2BC275"/>
      </a:accent1>
      <a:accent2>
        <a:srgbClr val="5F60FF"/>
      </a:accent2>
      <a:accent3>
        <a:srgbClr val="D74E26"/>
      </a:accent3>
      <a:accent4>
        <a:srgbClr val="FFC31A"/>
      </a:accent4>
      <a:accent5>
        <a:srgbClr val="37A5CC"/>
      </a:accent5>
      <a:accent6>
        <a:srgbClr val="E51050"/>
      </a:accent6>
      <a:hlink>
        <a:srgbClr val="000000"/>
      </a:hlink>
      <a:folHlink>
        <a:srgbClr val="666666"/>
      </a:folHlink>
    </a:clrScheme>
    <a:fontScheme name="Custom 7">
      <a:majorFont>
        <a:latin typeface="Artifakt LegendOfc"/>
        <a:ea typeface=""/>
        <a:cs typeface=""/>
      </a:majorFont>
      <a:minorFont>
        <a:latin typeface="Artifakt ElementOfc"/>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sz="16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err="1" smtClean="0"/>
        </a:defPPr>
      </a:lstStyle>
    </a:txDef>
  </a:objectDefaults>
  <a:extraClrSchemeLst/>
  <a:extLst>
    <a:ext uri="{05A4C25C-085E-4340-85A3-A5531E510DB2}">
      <thm15:themeFamily xmlns:thm15="http://schemas.microsoft.com/office/thememl/2012/main" name="Presentation2" id="{E77962CB-740B-124C-B5E0-EACD82528635}" vid="{1FEFEF9A-A3C9-4145-8ECC-6B7E71E0C4D3}"/>
    </a:ext>
  </a:extLst>
</a:theme>
</file>

<file path=ppt/theme/theme2.xml><?xml version="1.0" encoding="utf-8"?>
<a:theme xmlns:a="http://schemas.openxmlformats.org/drawingml/2006/main" name="1_Autodesk Theme">
  <a:themeElements>
    <a:clrScheme name="Custom 8">
      <a:dk1>
        <a:srgbClr val="000000"/>
      </a:dk1>
      <a:lt1>
        <a:srgbClr val="FFFFFF"/>
      </a:lt1>
      <a:dk2>
        <a:srgbClr val="666666"/>
      </a:dk2>
      <a:lt2>
        <a:srgbClr val="CCCCCC"/>
      </a:lt2>
      <a:accent1>
        <a:srgbClr val="2BC275"/>
      </a:accent1>
      <a:accent2>
        <a:srgbClr val="5F60FF"/>
      </a:accent2>
      <a:accent3>
        <a:srgbClr val="D74E26"/>
      </a:accent3>
      <a:accent4>
        <a:srgbClr val="FFC31A"/>
      </a:accent4>
      <a:accent5>
        <a:srgbClr val="37A5CC"/>
      </a:accent5>
      <a:accent6>
        <a:srgbClr val="E51050"/>
      </a:accent6>
      <a:hlink>
        <a:srgbClr val="000000"/>
      </a:hlink>
      <a:folHlink>
        <a:srgbClr val="666666"/>
      </a:folHlink>
    </a:clrScheme>
    <a:fontScheme name="Custom 7">
      <a:majorFont>
        <a:latin typeface="Artifakt LegendOfc"/>
        <a:ea typeface=""/>
        <a:cs typeface=""/>
      </a:majorFont>
      <a:minorFont>
        <a:latin typeface="Artifakt ElementOfc"/>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sz="16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err="1" smtClean="0"/>
        </a:defPPr>
      </a:lstStyle>
    </a:txDef>
  </a:objectDefaults>
  <a:extraClrSchemeLst/>
  <a:extLst>
    <a:ext uri="{05A4C25C-085E-4340-85A3-A5531E510DB2}">
      <thm15:themeFamily xmlns:thm15="http://schemas.microsoft.com/office/thememl/2012/main" name="Presentation2" id="{E77962CB-740B-124C-B5E0-EACD82528635}" vid="{1FEFEF9A-A3C9-4145-8ECC-6B7E71E0C4D3}"/>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278C87BF713D643958B4AD665324F1C" ma:contentTypeVersion="17" ma:contentTypeDescription="Create a new document." ma:contentTypeScope="" ma:versionID="6286dede57d8971174a5cbca6f0342dd">
  <xsd:schema xmlns:xsd="http://www.w3.org/2001/XMLSchema" xmlns:xs="http://www.w3.org/2001/XMLSchema" xmlns:p="http://schemas.microsoft.com/office/2006/metadata/properties" xmlns:ns2="f2ec5647-43a2-483f-bf66-a2a45d58c61a" xmlns:ns3="6a2069f1-0238-4f31-84ab-dc0fe3ac7651" targetNamespace="http://schemas.microsoft.com/office/2006/metadata/properties" ma:root="true" ma:fieldsID="b79408d83511d640e9bc336dc1164f66" ns2:_="" ns3:_="">
    <xsd:import namespace="f2ec5647-43a2-483f-bf66-a2a45d58c61a"/>
    <xsd:import namespace="6a2069f1-0238-4f31-84ab-dc0fe3ac765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SearchProperties" minOccurs="0"/>
                <xsd:element ref="ns2:MediaServiceDateTaken" minOccurs="0"/>
                <xsd:element ref="ns2:MediaServiceObjectDetectorVersions"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2ec5647-43a2-483f-bf66-a2a45d58c61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SearchProperties" ma:index="14" nillable="true" ma:displayName="MediaServiceSearchProperties" ma:hidden="true" ma:internalName="MediaServiceSearchProperties" ma:readOnly="true">
      <xsd:simpleType>
        <xsd:restriction base="dms:Note"/>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bjectDetectorVersions" ma:index="16" nillable="true" ma:displayName="MediaServiceObjectDetectorVersions" ma:hidden="true" ma:indexed="true" ma:internalName="MediaServiceObjectDetectorVersions"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f3486984-7067-43be-b043-3c90f94ef9b2"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GenerationTime" ma:index="22" nillable="true" ma:displayName="MediaServiceGenerationTime" ma:hidden="true" ma:internalName="MediaServiceGenerationTime" ma:readOnly="true">
      <xsd:simpleType>
        <xsd:restriction base="dms:Text"/>
      </xsd:simpleType>
    </xsd:element>
    <xsd:element name="MediaServiceEventHashCode" ma:index="23" nillable="true" ma:displayName="MediaServiceEventHashCode" ma:hidden="true" ma:internalName="MediaServiceEventHashCode" ma:readOnly="true">
      <xsd:simpleType>
        <xsd:restriction base="dms:Text"/>
      </xsd:simpleType>
    </xsd:element>
    <xsd:element name="MediaServiceLocation" ma:index="24"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a2069f1-0238-4f31-84ab-dc0fe3ac765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88d34302-27e3-4cd9-a28a-646de02ad979}" ma:internalName="TaxCatchAll" ma:showField="CatchAllData" ma:web="6a2069f1-0238-4f31-84ab-dc0fe3ac765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6a2069f1-0238-4f31-84ab-dc0fe3ac7651" xsi:nil="true"/>
    <lcf76f155ced4ddcb4097134ff3c332f xmlns="f2ec5647-43a2-483f-bf66-a2a45d58c61a">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55E74987-E5FC-4851-84D4-ADC002EEED36}">
  <ds:schemaRefs>
    <ds:schemaRef ds:uri="http://schemas.microsoft.com/sharepoint/v3/contenttype/forms"/>
  </ds:schemaRefs>
</ds:datastoreItem>
</file>

<file path=customXml/itemProps2.xml><?xml version="1.0" encoding="utf-8"?>
<ds:datastoreItem xmlns:ds="http://schemas.openxmlformats.org/officeDocument/2006/customXml" ds:itemID="{3E450915-86F6-4F7C-A2BA-42008465C3BD}"/>
</file>

<file path=customXml/itemProps3.xml><?xml version="1.0" encoding="utf-8"?>
<ds:datastoreItem xmlns:ds="http://schemas.openxmlformats.org/officeDocument/2006/customXml" ds:itemID="{08DF93B8-F028-4061-B309-0FACED06A4E1}">
  <ds:schemaRefs>
    <ds:schemaRef ds:uri="http://purl.org/dc/elements/1.1/"/>
    <ds:schemaRef ds:uri="http://schemas.microsoft.com/office/2006/metadata/properties"/>
    <ds:schemaRef ds:uri="http://schemas.openxmlformats.org/package/2006/metadata/core-properties"/>
    <ds:schemaRef ds:uri="2e8ff36c-4418-45af-8fb4-acccd15a2a4a"/>
    <ds:schemaRef ds:uri="http://schemas.microsoft.com/office/infopath/2007/PartnerControls"/>
    <ds:schemaRef ds:uri="http://purl.org/dc/terms/"/>
    <ds:schemaRef ds:uri="http://purl.org/dc/dcmitype/"/>
    <ds:schemaRef ds:uri="http://schemas.microsoft.com/office/2006/documentManagement/types"/>
    <ds:schemaRef ds:uri="2b88f647-3f76-4029-a2f5-f62b6b1a1042"/>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video-slate template (Final)11_15</Template>
  <TotalTime>3710</TotalTime>
  <Words>1996</Words>
  <Application>Microsoft Office PowerPoint</Application>
  <PresentationFormat>自定义</PresentationFormat>
  <Paragraphs>181</Paragraphs>
  <Slides>30</Slides>
  <Notes>3</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30</vt:i4>
      </vt:variant>
    </vt:vector>
  </HeadingPairs>
  <TitlesOfParts>
    <vt:vector size="39" baseType="lpstr">
      <vt:lpstr>Frutiger Next LT W1G</vt:lpstr>
      <vt:lpstr>Arial</vt:lpstr>
      <vt:lpstr>Artifakt ElementOfc</vt:lpstr>
      <vt:lpstr>Artifakt LegendOfc</vt:lpstr>
      <vt:lpstr>Calibri</vt:lpstr>
      <vt:lpstr>Courier New</vt:lpstr>
      <vt:lpstr>Wingdings 2</vt:lpstr>
      <vt:lpstr>Autodesk Theme</vt:lpstr>
      <vt:lpstr>1_Autodesk Theme</vt:lpstr>
      <vt:lpstr>Vortrag CAD-Modellierung</vt:lpstr>
      <vt:lpstr>Lernziele</vt:lpstr>
      <vt:lpstr>Allgemeine Begriffe</vt:lpstr>
      <vt:lpstr>Allgemeine Werkzeuge für 3D-Volumenkörper </vt:lpstr>
      <vt:lpstr>So verwenden Sie den Browser </vt:lpstr>
      <vt:lpstr>Verwenden der Zeitachse</vt:lpstr>
      <vt:lpstr>2D-Skizzen und deren Verwendung</vt:lpstr>
      <vt:lpstr>Skizzenelement-ID</vt:lpstr>
      <vt:lpstr>Wo können Sie eine 2D-Skizze erstellen?</vt:lpstr>
      <vt:lpstr>Welche Skizzenelemente gibt es?</vt:lpstr>
      <vt:lpstr>Bemaßungen und Abhängigkeiten in Skizzen</vt:lpstr>
      <vt:lpstr>Welche Anzeigeoptionen sind verfügbar?</vt:lpstr>
      <vt:lpstr>Was sind 3D-Skizzen?</vt:lpstr>
      <vt:lpstr>Erläuterungen zu Linienfarben</vt:lpstr>
      <vt:lpstr>Der Bottom-up-Ansatz </vt:lpstr>
      <vt:lpstr>Der Top-Down-Ansatz</vt:lpstr>
      <vt:lpstr>Körper in der Top-Down-Modellierung </vt:lpstr>
      <vt:lpstr>Komponenten in der Top-Down-Modellierung</vt:lpstr>
      <vt:lpstr>Verbinden wie modelliert bei der Top-Down-Modellierung</vt:lpstr>
      <vt:lpstr>Kombination von Top-Down- und Bottom-Up-Ansätzen</vt:lpstr>
      <vt:lpstr>Spiegel und Anordnungen</vt:lpstr>
      <vt:lpstr>Spiegel und Anordnungen</vt:lpstr>
      <vt:lpstr>Optionen für Anordnungen </vt:lpstr>
      <vt:lpstr>Anordnungen und Körper </vt:lpstr>
      <vt:lpstr>Dünne Extrusion</vt:lpstr>
      <vt:lpstr>Dünne Extrusion </vt:lpstr>
      <vt:lpstr>Prägen/Stanzen </vt:lpstr>
      <vt:lpstr>Nicht kooperative Schriftarten</vt:lpstr>
      <vt:lpstr>SVG-Dateien – Skalierbare Vektorgrafiken</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Matthew Perez</dc:creator>
  <cp:lastModifiedBy>Linda Jiang</cp:lastModifiedBy>
  <cp:revision>103</cp:revision>
  <dcterms:created xsi:type="dcterms:W3CDTF">2021-11-15T20:13:18Z</dcterms:created>
  <dcterms:modified xsi:type="dcterms:W3CDTF">2024-04-15T02:03:04Z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0x0101003278C87BF713D643958B4AD665324F1C</vt:lpwstr>
  </property>
  <property fmtid="{D5CDD505-2E9C-101B-9397-08002B2CF9AE}" pid="3" name="MediaServiceImageTags">
    <vt:lpwstr/>
  </property>
</Properties>
</file>